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714" y="6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30.jpg>
</file>

<file path=ppt/media/image31.jpg>
</file>

<file path=ppt/media/image32.png>
</file>

<file path=ppt/media/image33.png>
</file>

<file path=ppt/media/image34.jpg>
</file>

<file path=ppt/media/image35.jpg>
</file>

<file path=ppt/media/image36.jpg>
</file>

<file path=ppt/media/image37.png>
</file>

<file path=ppt/media/image38.jpg>
</file>

<file path=ppt/media/image39.png>
</file>

<file path=ppt/media/image4.png>
</file>

<file path=ppt/media/image40.png>
</file>

<file path=ppt/media/image41.jp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0D69AE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27664" y="146304"/>
            <a:ext cx="1021079" cy="457200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2657191"/>
            <a:ext cx="7429428" cy="4200808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2657191"/>
            <a:ext cx="3642233" cy="4200808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5475" y="4786376"/>
            <a:ext cx="7413952" cy="2071624"/>
          </a:xfrm>
          <a:prstGeom prst="rect">
            <a:avLst/>
          </a:prstGeom>
        </p:spPr>
      </p:pic>
      <p:pic>
        <p:nvPicPr>
          <p:cNvPr id="21" name="bg object 21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99744" y="987552"/>
            <a:ext cx="2575560" cy="563879"/>
          </a:xfrm>
          <a:prstGeom prst="rect">
            <a:avLst/>
          </a:prstGeom>
        </p:spPr>
      </p:pic>
      <p:pic>
        <p:nvPicPr>
          <p:cNvPr id="22" name="bg object 22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4513579"/>
            <a:ext cx="670598" cy="107388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7244" y="1869769"/>
            <a:ext cx="5404485" cy="1844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888888"/>
                </a:solidFill>
                <a:latin typeface="Segoe UI"/>
                <a:cs typeface="Segoe UI"/>
              </a:defRPr>
            </a:lvl1pPr>
          </a:lstStyle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3/18/2021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888888"/>
                </a:solidFill>
                <a:latin typeface="Segoe UI"/>
                <a:cs typeface="Segoe UI"/>
              </a:defRPr>
            </a:lvl1pPr>
          </a:lstStyle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43e-</a:t>
            </a:r>
            <a:r>
              <a:rPr dirty="0"/>
              <a:t>BM/HR/HDCV/FSOFT</a:t>
            </a:r>
            <a:r>
              <a:rPr spc="45" dirty="0"/>
              <a:t> </a:t>
            </a:r>
            <a:r>
              <a:rPr dirty="0"/>
              <a:t>V1.2 -</a:t>
            </a:r>
            <a:r>
              <a:rPr spc="-15" dirty="0"/>
              <a:t> </a:t>
            </a:r>
            <a:r>
              <a:rPr dirty="0"/>
              <a:t>©FPT</a:t>
            </a:r>
            <a:r>
              <a:rPr spc="20" dirty="0"/>
              <a:t> </a:t>
            </a:r>
            <a:r>
              <a:rPr dirty="0"/>
              <a:t>SOFTWARE –</a:t>
            </a:r>
            <a:r>
              <a:rPr spc="-20" dirty="0"/>
              <a:t> </a:t>
            </a:r>
            <a:r>
              <a:rPr spc="-10" dirty="0"/>
              <a:t>Corporate</a:t>
            </a:r>
            <a:r>
              <a:rPr spc="60" dirty="0"/>
              <a:t> </a:t>
            </a:r>
            <a:r>
              <a:rPr dirty="0"/>
              <a:t>Training</a:t>
            </a:r>
            <a:r>
              <a:rPr spc="20" dirty="0"/>
              <a:t> </a:t>
            </a:r>
            <a:r>
              <a:rPr spc="-10" dirty="0"/>
              <a:t>Center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888888"/>
                </a:solidFill>
                <a:latin typeface="Segoe UI"/>
                <a:cs typeface="Segoe UI"/>
              </a:defRPr>
            </a:lvl1pPr>
          </a:lstStyle>
          <a:p>
            <a:pPr marL="38100">
              <a:lnSpc>
                <a:spcPct val="100000"/>
              </a:lnSpc>
              <a:spcBef>
                <a:spcPts val="155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888888"/>
                </a:solidFill>
                <a:latin typeface="Segoe UI"/>
                <a:cs typeface="Segoe UI"/>
              </a:defRPr>
            </a:lvl1pPr>
          </a:lstStyle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3/18/2021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888888"/>
                </a:solidFill>
                <a:latin typeface="Segoe UI"/>
                <a:cs typeface="Segoe UI"/>
              </a:defRPr>
            </a:lvl1pPr>
          </a:lstStyle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43e-</a:t>
            </a:r>
            <a:r>
              <a:rPr dirty="0"/>
              <a:t>BM/HR/HDCV/FSOFT</a:t>
            </a:r>
            <a:r>
              <a:rPr spc="45" dirty="0"/>
              <a:t> </a:t>
            </a:r>
            <a:r>
              <a:rPr dirty="0"/>
              <a:t>V1.2 -</a:t>
            </a:r>
            <a:r>
              <a:rPr spc="-15" dirty="0"/>
              <a:t> </a:t>
            </a:r>
            <a:r>
              <a:rPr dirty="0"/>
              <a:t>©FPT</a:t>
            </a:r>
            <a:r>
              <a:rPr spc="20" dirty="0"/>
              <a:t> </a:t>
            </a:r>
            <a:r>
              <a:rPr dirty="0"/>
              <a:t>SOFTWARE –</a:t>
            </a:r>
            <a:r>
              <a:rPr spc="-20" dirty="0"/>
              <a:t> </a:t>
            </a:r>
            <a:r>
              <a:rPr spc="-10" dirty="0"/>
              <a:t>Corporate</a:t>
            </a:r>
            <a:r>
              <a:rPr spc="60" dirty="0"/>
              <a:t> </a:t>
            </a:r>
            <a:r>
              <a:rPr dirty="0"/>
              <a:t>Training</a:t>
            </a:r>
            <a:r>
              <a:rPr spc="20" dirty="0"/>
              <a:t> </a:t>
            </a:r>
            <a:r>
              <a:rPr spc="-10" dirty="0"/>
              <a:t>Center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888888"/>
                </a:solidFill>
                <a:latin typeface="Segoe UI"/>
                <a:cs typeface="Segoe UI"/>
              </a:defRPr>
            </a:lvl1pPr>
          </a:lstStyle>
          <a:p>
            <a:pPr marL="38100">
              <a:lnSpc>
                <a:spcPct val="100000"/>
              </a:lnSpc>
              <a:spcBef>
                <a:spcPts val="155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CFCFC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27664" y="146304"/>
            <a:ext cx="1021079" cy="4572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888888"/>
                </a:solidFill>
                <a:latin typeface="Segoe UI"/>
                <a:cs typeface="Segoe UI"/>
              </a:defRPr>
            </a:lvl1pPr>
          </a:lstStyle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3/18/2021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888888"/>
                </a:solidFill>
                <a:latin typeface="Segoe UI"/>
                <a:cs typeface="Segoe UI"/>
              </a:defRPr>
            </a:lvl1pPr>
          </a:lstStyle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43e-</a:t>
            </a:r>
            <a:r>
              <a:rPr dirty="0"/>
              <a:t>BM/HR/HDCV/FSOFT</a:t>
            </a:r>
            <a:r>
              <a:rPr spc="45" dirty="0"/>
              <a:t> </a:t>
            </a:r>
            <a:r>
              <a:rPr dirty="0"/>
              <a:t>V1.2 -</a:t>
            </a:r>
            <a:r>
              <a:rPr spc="-15" dirty="0"/>
              <a:t> </a:t>
            </a:r>
            <a:r>
              <a:rPr dirty="0"/>
              <a:t>©FPT</a:t>
            </a:r>
            <a:r>
              <a:rPr spc="20" dirty="0"/>
              <a:t> </a:t>
            </a:r>
            <a:r>
              <a:rPr dirty="0"/>
              <a:t>SOFTWARE –</a:t>
            </a:r>
            <a:r>
              <a:rPr spc="-20" dirty="0"/>
              <a:t> </a:t>
            </a:r>
            <a:r>
              <a:rPr spc="-10" dirty="0"/>
              <a:t>Corporate</a:t>
            </a:r>
            <a:r>
              <a:rPr spc="60" dirty="0"/>
              <a:t> </a:t>
            </a:r>
            <a:r>
              <a:rPr dirty="0"/>
              <a:t>Training</a:t>
            </a:r>
            <a:r>
              <a:rPr spc="20" dirty="0"/>
              <a:t> </a:t>
            </a:r>
            <a:r>
              <a:rPr spc="-10" dirty="0"/>
              <a:t>Center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888888"/>
                </a:solidFill>
                <a:latin typeface="Segoe UI"/>
                <a:cs typeface="Segoe UI"/>
              </a:defRPr>
            </a:lvl1pPr>
          </a:lstStyle>
          <a:p>
            <a:pPr marL="38100">
              <a:lnSpc>
                <a:spcPct val="100000"/>
              </a:lnSpc>
              <a:spcBef>
                <a:spcPts val="155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CFCF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838200" y="0"/>
            <a:ext cx="11353800" cy="6038215"/>
          </a:xfrm>
          <a:custGeom>
            <a:avLst/>
            <a:gdLst/>
            <a:ahLst/>
            <a:cxnLst/>
            <a:rect l="l" t="t" r="r" b="b"/>
            <a:pathLst>
              <a:path w="11353800" h="6038215">
                <a:moveTo>
                  <a:pt x="11353800" y="0"/>
                </a:moveTo>
                <a:lnTo>
                  <a:pt x="0" y="0"/>
                </a:lnTo>
                <a:lnTo>
                  <a:pt x="0" y="6038088"/>
                </a:lnTo>
                <a:lnTo>
                  <a:pt x="11353800" y="6038088"/>
                </a:lnTo>
                <a:lnTo>
                  <a:pt x="11353800" y="0"/>
                </a:lnTo>
                <a:close/>
              </a:path>
            </a:pathLst>
          </a:custGeom>
          <a:solidFill>
            <a:srgbClr val="0D69AE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828262"/>
            <a:ext cx="7455534" cy="4223757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4513579"/>
            <a:ext cx="670598" cy="1073886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99744" y="987552"/>
            <a:ext cx="2575560" cy="56387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888888"/>
                </a:solidFill>
                <a:latin typeface="Segoe UI"/>
                <a:cs typeface="Segoe UI"/>
              </a:defRPr>
            </a:lvl1pPr>
          </a:lstStyle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3/18/2021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888888"/>
                </a:solidFill>
                <a:latin typeface="Segoe UI"/>
                <a:cs typeface="Segoe UI"/>
              </a:defRPr>
            </a:lvl1pPr>
          </a:lstStyle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43e-</a:t>
            </a:r>
            <a:r>
              <a:rPr dirty="0"/>
              <a:t>BM/HR/HDCV/FSOFT</a:t>
            </a:r>
            <a:r>
              <a:rPr spc="45" dirty="0"/>
              <a:t> </a:t>
            </a:r>
            <a:r>
              <a:rPr dirty="0"/>
              <a:t>V1.2 -</a:t>
            </a:r>
            <a:r>
              <a:rPr spc="-15" dirty="0"/>
              <a:t> </a:t>
            </a:r>
            <a:r>
              <a:rPr dirty="0"/>
              <a:t>©FPT</a:t>
            </a:r>
            <a:r>
              <a:rPr spc="20" dirty="0"/>
              <a:t> </a:t>
            </a:r>
            <a:r>
              <a:rPr dirty="0"/>
              <a:t>SOFTWARE –</a:t>
            </a:r>
            <a:r>
              <a:rPr spc="-20" dirty="0"/>
              <a:t> </a:t>
            </a:r>
            <a:r>
              <a:rPr spc="-10" dirty="0"/>
              <a:t>Corporate</a:t>
            </a:r>
            <a:r>
              <a:rPr spc="60" dirty="0"/>
              <a:t> </a:t>
            </a:r>
            <a:r>
              <a:rPr dirty="0"/>
              <a:t>Training</a:t>
            </a:r>
            <a:r>
              <a:rPr spc="20" dirty="0"/>
              <a:t> </a:t>
            </a:r>
            <a:r>
              <a:rPr spc="-10" dirty="0"/>
              <a:t>Center</a:t>
            </a: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888888"/>
                </a:solidFill>
                <a:latin typeface="Segoe UI"/>
                <a:cs typeface="Segoe UI"/>
              </a:defRPr>
            </a:lvl1pPr>
          </a:lstStyle>
          <a:p>
            <a:pPr marL="38100">
              <a:lnSpc>
                <a:spcPct val="100000"/>
              </a:lnSpc>
              <a:spcBef>
                <a:spcPts val="155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888888"/>
                </a:solidFill>
                <a:latin typeface="Segoe UI"/>
                <a:cs typeface="Segoe UI"/>
              </a:defRPr>
            </a:lvl1pPr>
          </a:lstStyle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3/18/2021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888888"/>
                </a:solidFill>
                <a:latin typeface="Segoe UI"/>
                <a:cs typeface="Segoe UI"/>
              </a:defRPr>
            </a:lvl1pPr>
          </a:lstStyle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43e-</a:t>
            </a:r>
            <a:r>
              <a:rPr dirty="0"/>
              <a:t>BM/HR/HDCV/FSOFT</a:t>
            </a:r>
            <a:r>
              <a:rPr spc="45" dirty="0"/>
              <a:t> </a:t>
            </a:r>
            <a:r>
              <a:rPr dirty="0"/>
              <a:t>V1.2 -</a:t>
            </a:r>
            <a:r>
              <a:rPr spc="-15" dirty="0"/>
              <a:t> </a:t>
            </a:r>
            <a:r>
              <a:rPr dirty="0"/>
              <a:t>©FPT</a:t>
            </a:r>
            <a:r>
              <a:rPr spc="20" dirty="0"/>
              <a:t> </a:t>
            </a:r>
            <a:r>
              <a:rPr dirty="0"/>
              <a:t>SOFTWARE –</a:t>
            </a:r>
            <a:r>
              <a:rPr spc="-20" dirty="0"/>
              <a:t> </a:t>
            </a:r>
            <a:r>
              <a:rPr spc="-10" dirty="0"/>
              <a:t>Corporate</a:t>
            </a:r>
            <a:r>
              <a:rPr spc="60" dirty="0"/>
              <a:t> </a:t>
            </a:r>
            <a:r>
              <a:rPr dirty="0"/>
              <a:t>Training</a:t>
            </a:r>
            <a:r>
              <a:rPr spc="20" dirty="0"/>
              <a:t> </a:t>
            </a:r>
            <a:r>
              <a:rPr spc="-10" dirty="0"/>
              <a:t>Center</a:t>
            </a:r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888888"/>
                </a:solidFill>
                <a:latin typeface="Segoe UI"/>
                <a:cs typeface="Segoe UI"/>
              </a:defRPr>
            </a:lvl1pPr>
          </a:lstStyle>
          <a:p>
            <a:pPr marL="38100">
              <a:lnSpc>
                <a:spcPct val="100000"/>
              </a:lnSpc>
              <a:spcBef>
                <a:spcPts val="155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CFCF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8739" y="40893"/>
            <a:ext cx="9833305" cy="1010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403725" y="1149350"/>
            <a:ext cx="6951980" cy="45650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917244" y="6457258"/>
            <a:ext cx="487044" cy="1593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" b="0" i="0">
                <a:solidFill>
                  <a:srgbClr val="888888"/>
                </a:solidFill>
                <a:latin typeface="Segoe UI"/>
                <a:cs typeface="Segoe UI"/>
              </a:defRPr>
            </a:lvl1pPr>
          </a:lstStyle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3/18/2021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314190" y="6457258"/>
            <a:ext cx="3568700" cy="1593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" b="0" i="0">
                <a:solidFill>
                  <a:srgbClr val="888888"/>
                </a:solidFill>
                <a:latin typeface="Segoe UI"/>
                <a:cs typeface="Segoe UI"/>
              </a:defRPr>
            </a:lvl1pPr>
          </a:lstStyle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43e-</a:t>
            </a:r>
            <a:r>
              <a:rPr dirty="0"/>
              <a:t>BM/HR/HDCV/FSOFT</a:t>
            </a:r>
            <a:r>
              <a:rPr spc="45" dirty="0"/>
              <a:t> </a:t>
            </a:r>
            <a:r>
              <a:rPr dirty="0"/>
              <a:t>V1.2 -</a:t>
            </a:r>
            <a:r>
              <a:rPr spc="-15" dirty="0"/>
              <a:t> </a:t>
            </a:r>
            <a:r>
              <a:rPr dirty="0"/>
              <a:t>©FPT</a:t>
            </a:r>
            <a:r>
              <a:rPr spc="20" dirty="0"/>
              <a:t> </a:t>
            </a:r>
            <a:r>
              <a:rPr dirty="0"/>
              <a:t>SOFTWARE –</a:t>
            </a:r>
            <a:r>
              <a:rPr spc="-20" dirty="0"/>
              <a:t> </a:t>
            </a:r>
            <a:r>
              <a:rPr spc="-10" dirty="0"/>
              <a:t>Corporate</a:t>
            </a:r>
            <a:r>
              <a:rPr spc="60" dirty="0"/>
              <a:t> </a:t>
            </a:r>
            <a:r>
              <a:rPr dirty="0"/>
              <a:t>Training</a:t>
            </a:r>
            <a:r>
              <a:rPr spc="20" dirty="0"/>
              <a:t> </a:t>
            </a:r>
            <a:r>
              <a:rPr spc="-10" dirty="0"/>
              <a:t>Center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117326" y="6457258"/>
            <a:ext cx="198754" cy="1593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" b="0" i="0">
                <a:solidFill>
                  <a:srgbClr val="888888"/>
                </a:solidFill>
                <a:latin typeface="Segoe UI"/>
                <a:cs typeface="Segoe UI"/>
              </a:defRPr>
            </a:lvl1pPr>
          </a:lstStyle>
          <a:p>
            <a:pPr marL="38100">
              <a:lnSpc>
                <a:spcPct val="100000"/>
              </a:lnSpc>
              <a:spcBef>
                <a:spcPts val="155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jpg"/><Relationship Id="rId5" Type="http://schemas.openxmlformats.org/officeDocument/2006/relationships/image" Target="../media/image30.jpg"/><Relationship Id="rId4" Type="http://schemas.openxmlformats.org/officeDocument/2006/relationships/image" Target="../media/image29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jpg"/><Relationship Id="rId4" Type="http://schemas.openxmlformats.org/officeDocument/2006/relationships/image" Target="../media/image35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20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2.png"/><Relationship Id="rId7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210290" y="6469958"/>
            <a:ext cx="54610" cy="13398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5"/>
              </a:spcBef>
            </a:pPr>
            <a:r>
              <a:rPr sz="800" spc="-5" dirty="0">
                <a:solidFill>
                  <a:srgbClr val="888888"/>
                </a:solidFill>
                <a:latin typeface="Segoe UI"/>
                <a:cs typeface="Segoe UI"/>
              </a:rPr>
              <a:t>1</a:t>
            </a:r>
            <a:endParaRPr sz="800">
              <a:latin typeface="Segoe UI"/>
              <a:cs typeface="Segoe UI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32447" y="0"/>
            <a:ext cx="5559552" cy="685800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ctrTitle"/>
          </p:nvPr>
        </p:nvSpPr>
        <p:spPr>
          <a:xfrm>
            <a:off x="1066800" y="1525206"/>
            <a:ext cx="5404485" cy="1844675"/>
          </a:xfrm>
          <a:prstGeom prst="rect">
            <a:avLst/>
          </a:prstGeom>
        </p:spPr>
        <p:txBody>
          <a:bodyPr vert="horz" wrap="square" lIns="0" tIns="74930" rIns="0" bIns="0" rtlCol="0">
            <a:spAutoFit/>
          </a:bodyPr>
          <a:lstStyle/>
          <a:p>
            <a:pPr marL="12700" marR="5080">
              <a:lnSpc>
                <a:spcPct val="90000"/>
              </a:lnSpc>
              <a:spcBef>
                <a:spcPts val="590"/>
              </a:spcBef>
            </a:pPr>
            <a:r>
              <a:rPr sz="4000" b="0" spc="-10" dirty="0">
                <a:latin typeface="Segoe UI Light"/>
                <a:cs typeface="Segoe UI Light"/>
              </a:rPr>
              <a:t>PROJECT </a:t>
            </a:r>
            <a:r>
              <a:rPr sz="4800" spc="-40" dirty="0"/>
              <a:t>COMMUNICATION </a:t>
            </a:r>
            <a:r>
              <a:rPr sz="4000" b="0" spc="-10" dirty="0">
                <a:latin typeface="Segoe UI Light"/>
                <a:cs typeface="Segoe UI Light"/>
              </a:rPr>
              <a:t>MANAGEMENT</a:t>
            </a:r>
            <a:endParaRPr sz="4000" dirty="0">
              <a:latin typeface="Segoe UI Light"/>
              <a:cs typeface="Segoe UI Light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66564" y="2447544"/>
            <a:ext cx="10525435" cy="44104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27664" y="146304"/>
            <a:ext cx="1021079" cy="45720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4513579"/>
            <a:ext cx="670598" cy="1073886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0" y="0"/>
            <a:ext cx="12192000" cy="45720"/>
            <a:chOff x="0" y="0"/>
            <a:chExt cx="12192000" cy="45720"/>
          </a:xfrm>
        </p:grpSpPr>
        <p:sp>
          <p:nvSpPr>
            <p:cNvPr id="5" name="object 5"/>
            <p:cNvSpPr/>
            <p:nvPr/>
          </p:nvSpPr>
          <p:spPr>
            <a:xfrm>
              <a:off x="8153400" y="0"/>
              <a:ext cx="4038600" cy="45720"/>
            </a:xfrm>
            <a:custGeom>
              <a:avLst/>
              <a:gdLst/>
              <a:ahLst/>
              <a:cxnLst/>
              <a:rect l="l" t="t" r="r" b="b"/>
              <a:pathLst>
                <a:path w="4038600" h="45720">
                  <a:moveTo>
                    <a:pt x="4038600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038600" y="45720"/>
                  </a:lnTo>
                  <a:lnTo>
                    <a:pt x="4038600" y="0"/>
                  </a:lnTo>
                  <a:close/>
                </a:path>
              </a:pathLst>
            </a:custGeom>
            <a:solidFill>
              <a:srgbClr val="0D69A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325367" y="0"/>
              <a:ext cx="4910455" cy="45720"/>
            </a:xfrm>
            <a:custGeom>
              <a:avLst/>
              <a:gdLst/>
              <a:ahLst/>
              <a:cxnLst/>
              <a:rect l="l" t="t" r="r" b="b"/>
              <a:pathLst>
                <a:path w="4910455" h="45720">
                  <a:moveTo>
                    <a:pt x="4910328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910328" y="45720"/>
                  </a:lnTo>
                  <a:lnTo>
                    <a:pt x="4910328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0"/>
              <a:ext cx="4657725" cy="45720"/>
            </a:xfrm>
            <a:custGeom>
              <a:avLst/>
              <a:gdLst/>
              <a:ahLst/>
              <a:cxnLst/>
              <a:rect l="l" t="t" r="r" b="b"/>
              <a:pathLst>
                <a:path w="4657725" h="45720">
                  <a:moveTo>
                    <a:pt x="4657344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657344" y="45720"/>
                  </a:lnTo>
                  <a:lnTo>
                    <a:pt x="4657344" y="0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95656" rIns="0" bIns="0" rtlCol="0">
            <a:spAutoFit/>
          </a:bodyPr>
          <a:lstStyle/>
          <a:p>
            <a:pPr marL="850265">
              <a:lnSpc>
                <a:spcPts val="3245"/>
              </a:lnSpc>
              <a:spcBef>
                <a:spcPts val="105"/>
              </a:spcBef>
            </a:pPr>
            <a:r>
              <a:rPr sz="2800" dirty="0">
                <a:solidFill>
                  <a:srgbClr val="0D69AE"/>
                </a:solidFill>
              </a:rPr>
              <a:t>Step</a:t>
            </a:r>
            <a:r>
              <a:rPr sz="2800" spc="-70" dirty="0">
                <a:solidFill>
                  <a:srgbClr val="0D69AE"/>
                </a:solidFill>
              </a:rPr>
              <a:t> </a:t>
            </a:r>
            <a:r>
              <a:rPr sz="2800" dirty="0">
                <a:solidFill>
                  <a:srgbClr val="0D69AE"/>
                </a:solidFill>
              </a:rPr>
              <a:t>0: Identify</a:t>
            </a:r>
            <a:r>
              <a:rPr sz="2800" spc="-20" dirty="0">
                <a:solidFill>
                  <a:srgbClr val="0D69AE"/>
                </a:solidFill>
              </a:rPr>
              <a:t> </a:t>
            </a:r>
            <a:r>
              <a:rPr sz="2800" dirty="0">
                <a:solidFill>
                  <a:srgbClr val="0D69AE"/>
                </a:solidFill>
              </a:rPr>
              <a:t>who</a:t>
            </a:r>
            <a:r>
              <a:rPr sz="2800" spc="-5" dirty="0">
                <a:solidFill>
                  <a:srgbClr val="0D69AE"/>
                </a:solidFill>
              </a:rPr>
              <a:t> </a:t>
            </a:r>
            <a:r>
              <a:rPr sz="2800" dirty="0">
                <a:solidFill>
                  <a:srgbClr val="0D69AE"/>
                </a:solidFill>
              </a:rPr>
              <a:t>are</a:t>
            </a:r>
            <a:r>
              <a:rPr sz="2800" spc="-50" dirty="0">
                <a:solidFill>
                  <a:srgbClr val="0D69AE"/>
                </a:solidFill>
              </a:rPr>
              <a:t> </a:t>
            </a:r>
            <a:r>
              <a:rPr sz="2800" dirty="0">
                <a:solidFill>
                  <a:srgbClr val="0D69AE"/>
                </a:solidFill>
              </a:rPr>
              <a:t>going</a:t>
            </a:r>
            <a:r>
              <a:rPr sz="2800" spc="-20" dirty="0">
                <a:solidFill>
                  <a:srgbClr val="0D69AE"/>
                </a:solidFill>
              </a:rPr>
              <a:t> </a:t>
            </a:r>
            <a:r>
              <a:rPr sz="2800" dirty="0">
                <a:solidFill>
                  <a:srgbClr val="0D69AE"/>
                </a:solidFill>
              </a:rPr>
              <a:t>to</a:t>
            </a:r>
            <a:r>
              <a:rPr sz="2800" spc="-65" dirty="0">
                <a:solidFill>
                  <a:srgbClr val="0D69AE"/>
                </a:solidFill>
              </a:rPr>
              <a:t> </a:t>
            </a:r>
            <a:r>
              <a:rPr sz="2800" dirty="0">
                <a:solidFill>
                  <a:srgbClr val="0D69AE"/>
                </a:solidFill>
              </a:rPr>
              <a:t>communicate</a:t>
            </a:r>
            <a:r>
              <a:rPr sz="2800" spc="-50" dirty="0">
                <a:solidFill>
                  <a:srgbClr val="0D69AE"/>
                </a:solidFill>
              </a:rPr>
              <a:t> </a:t>
            </a:r>
            <a:r>
              <a:rPr sz="2800" dirty="0">
                <a:solidFill>
                  <a:srgbClr val="0D69AE"/>
                </a:solidFill>
              </a:rPr>
              <a:t>with</a:t>
            </a:r>
            <a:r>
              <a:rPr sz="2800" spc="-25" dirty="0">
                <a:solidFill>
                  <a:srgbClr val="0D69AE"/>
                </a:solidFill>
              </a:rPr>
              <a:t> </a:t>
            </a:r>
            <a:r>
              <a:rPr sz="2800" spc="-50" dirty="0">
                <a:solidFill>
                  <a:srgbClr val="0D69AE"/>
                </a:solidFill>
              </a:rPr>
              <a:t>?</a:t>
            </a:r>
            <a:endParaRPr sz="2800"/>
          </a:p>
          <a:p>
            <a:pPr marL="850265">
              <a:lnSpc>
                <a:spcPts val="2285"/>
              </a:lnSpc>
            </a:pPr>
            <a:r>
              <a:rPr sz="2000" b="0" i="1" spc="-10" dirty="0">
                <a:solidFill>
                  <a:srgbClr val="0D69AE"/>
                </a:solidFill>
                <a:latin typeface="Segoe UI"/>
                <a:cs typeface="Segoe UI"/>
              </a:rPr>
              <a:t>(stakeholder</a:t>
            </a:r>
            <a:r>
              <a:rPr sz="2000" b="0" i="1" spc="-50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2000" b="0" i="1" dirty="0">
                <a:solidFill>
                  <a:srgbClr val="0D69AE"/>
                </a:solidFill>
                <a:latin typeface="Segoe UI"/>
                <a:cs typeface="Segoe UI"/>
              </a:rPr>
              <a:t>engagement</a:t>
            </a:r>
            <a:r>
              <a:rPr sz="2000" b="0" i="1" spc="-55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2000" b="0" i="1" spc="-10" dirty="0">
                <a:solidFill>
                  <a:srgbClr val="0D69AE"/>
                </a:solidFill>
                <a:latin typeface="Segoe UI"/>
                <a:cs typeface="Segoe UI"/>
              </a:rPr>
              <a:t>plans)</a:t>
            </a:r>
            <a:endParaRPr sz="2000">
              <a:latin typeface="Segoe UI"/>
              <a:cs typeface="Segoe U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16025" y="3767073"/>
            <a:ext cx="1570355" cy="3295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b="1" dirty="0">
                <a:solidFill>
                  <a:srgbClr val="252525"/>
                </a:solidFill>
                <a:latin typeface="Segoe UI"/>
                <a:cs typeface="Segoe UI"/>
              </a:rPr>
              <a:t>Project</a:t>
            </a:r>
            <a:r>
              <a:rPr sz="2000" b="1" spc="-8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2000" b="1" spc="-20" dirty="0">
                <a:solidFill>
                  <a:srgbClr val="252525"/>
                </a:solidFill>
                <a:latin typeface="Segoe UI"/>
                <a:cs typeface="Segoe UI"/>
              </a:rPr>
              <a:t>Team</a:t>
            </a:r>
            <a:endParaRPr sz="2000">
              <a:latin typeface="Segoe UI"/>
              <a:cs typeface="Segoe U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524883" y="3767073"/>
            <a:ext cx="2115185" cy="3295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b="1" dirty="0">
                <a:solidFill>
                  <a:srgbClr val="252525"/>
                </a:solidFill>
                <a:latin typeface="Segoe UI"/>
                <a:cs typeface="Segoe UI"/>
              </a:rPr>
              <a:t>Client</a:t>
            </a:r>
            <a:r>
              <a:rPr sz="2000" b="1" spc="-4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2000" b="1" dirty="0">
                <a:solidFill>
                  <a:srgbClr val="252525"/>
                </a:solidFill>
                <a:latin typeface="Segoe UI"/>
                <a:cs typeface="Segoe UI"/>
              </a:rPr>
              <a:t>/</a:t>
            </a:r>
            <a:r>
              <a:rPr sz="2000" b="1" spc="-2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2000" b="1" spc="-10" dirty="0">
                <a:solidFill>
                  <a:srgbClr val="252525"/>
                </a:solidFill>
                <a:latin typeface="Segoe UI"/>
                <a:cs typeface="Segoe UI"/>
              </a:rPr>
              <a:t>Customer</a:t>
            </a:r>
            <a:endParaRPr sz="2000">
              <a:latin typeface="Segoe UI"/>
              <a:cs typeface="Segoe U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133715" y="3767073"/>
            <a:ext cx="2269490" cy="3295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b="1" spc="-45" dirty="0" smtClean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2000" b="1" spc="-10" dirty="0">
                <a:solidFill>
                  <a:srgbClr val="252525"/>
                </a:solidFill>
                <a:latin typeface="Segoe UI"/>
                <a:cs typeface="Segoe UI"/>
              </a:rPr>
              <a:t>Management</a:t>
            </a:r>
            <a:endParaRPr sz="2000" dirty="0">
              <a:latin typeface="Segoe UI"/>
              <a:cs typeface="Segoe UI"/>
            </a:endParaRPr>
          </a:p>
        </p:txBody>
      </p:sp>
      <p:pic>
        <p:nvPicPr>
          <p:cNvPr id="12" name="object 1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38200" y="1728216"/>
            <a:ext cx="3300984" cy="1856231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443984" y="1719072"/>
            <a:ext cx="3300984" cy="1856231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8052816" y="1719072"/>
            <a:ext cx="3300983" cy="1856231"/>
          </a:xfrm>
          <a:prstGeom prst="rect">
            <a:avLst/>
          </a:prstGeom>
        </p:spPr>
      </p:pic>
      <p:sp>
        <p:nvSpPr>
          <p:cNvPr id="15" name="object 15"/>
          <p:cNvSpPr txBox="1"/>
          <p:nvPr/>
        </p:nvSpPr>
        <p:spPr>
          <a:xfrm>
            <a:off x="916025" y="4940300"/>
            <a:ext cx="10076180" cy="3295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dirty="0">
                <a:solidFill>
                  <a:srgbClr val="252525"/>
                </a:solidFill>
                <a:latin typeface="Segoe UI"/>
                <a:cs typeface="Segoe UI"/>
              </a:rPr>
              <a:t>And</a:t>
            </a:r>
            <a:r>
              <a:rPr sz="2000" spc="-7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2000" b="1" dirty="0">
                <a:solidFill>
                  <a:srgbClr val="252525"/>
                </a:solidFill>
                <a:latin typeface="Segoe UI"/>
                <a:cs typeface="Segoe UI"/>
              </a:rPr>
              <a:t>YES</a:t>
            </a:r>
            <a:r>
              <a:rPr sz="2000" dirty="0">
                <a:solidFill>
                  <a:srgbClr val="252525"/>
                </a:solidFill>
                <a:latin typeface="Segoe UI"/>
                <a:cs typeface="Segoe UI"/>
              </a:rPr>
              <a:t>,</a:t>
            </a:r>
            <a:r>
              <a:rPr sz="2000" spc="-5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252525"/>
                </a:solidFill>
                <a:latin typeface="Segoe UI"/>
                <a:cs typeface="Segoe UI"/>
              </a:rPr>
              <a:t>there</a:t>
            </a:r>
            <a:r>
              <a:rPr sz="2000" spc="-5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252525"/>
                </a:solidFill>
                <a:latin typeface="Segoe UI"/>
                <a:cs typeface="Segoe UI"/>
              </a:rPr>
              <a:t>are</a:t>
            </a:r>
            <a:r>
              <a:rPr sz="2000" spc="-6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252525"/>
                </a:solidFill>
                <a:latin typeface="Segoe UI"/>
                <a:cs typeface="Segoe UI"/>
              </a:rPr>
              <a:t>plenty</a:t>
            </a:r>
            <a:r>
              <a:rPr sz="2000" spc="-6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252525"/>
                </a:solidFill>
                <a:latin typeface="Segoe UI"/>
                <a:cs typeface="Segoe UI"/>
              </a:rPr>
              <a:t>more…</a:t>
            </a:r>
            <a:r>
              <a:rPr sz="2000" spc="-3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252525"/>
                </a:solidFill>
                <a:latin typeface="Segoe UI"/>
                <a:cs typeface="Segoe UI"/>
              </a:rPr>
              <a:t>please</a:t>
            </a:r>
            <a:r>
              <a:rPr sz="2000" spc="-5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252525"/>
                </a:solidFill>
                <a:latin typeface="Segoe UI"/>
                <a:cs typeface="Segoe UI"/>
              </a:rPr>
              <a:t>review</a:t>
            </a:r>
            <a:r>
              <a:rPr sz="2000" spc="-1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2000" b="1" spc="-10" dirty="0">
                <a:solidFill>
                  <a:srgbClr val="252525"/>
                </a:solidFill>
                <a:latin typeface="Segoe UI"/>
                <a:cs typeface="Segoe UI"/>
              </a:rPr>
              <a:t>Stakeholder</a:t>
            </a:r>
            <a:r>
              <a:rPr sz="2000" b="1" spc="-6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2000" b="1" dirty="0">
                <a:solidFill>
                  <a:srgbClr val="252525"/>
                </a:solidFill>
                <a:latin typeface="Segoe UI"/>
                <a:cs typeface="Segoe UI"/>
              </a:rPr>
              <a:t>Engagement</a:t>
            </a:r>
            <a:r>
              <a:rPr sz="2000" b="1" spc="-10" dirty="0">
                <a:solidFill>
                  <a:srgbClr val="252525"/>
                </a:solidFill>
                <a:latin typeface="Segoe UI"/>
                <a:cs typeface="Segoe UI"/>
              </a:rPr>
              <a:t> Management.</a:t>
            </a:r>
            <a:endParaRPr sz="2000">
              <a:latin typeface="Segoe UI"/>
              <a:cs typeface="Segoe UI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3/18/2021</a:t>
            </a:r>
          </a:p>
        </p:txBody>
      </p:sp>
      <p:sp>
        <p:nvSpPr>
          <p:cNvPr id="17" name="object 1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43e-</a:t>
            </a:r>
            <a:r>
              <a:rPr dirty="0"/>
              <a:t>BM/HR/HDCV/FSOFT</a:t>
            </a:r>
            <a:r>
              <a:rPr spc="45" dirty="0"/>
              <a:t> </a:t>
            </a:r>
            <a:r>
              <a:rPr dirty="0"/>
              <a:t>V1.2 -</a:t>
            </a:r>
            <a:r>
              <a:rPr spc="-15" dirty="0"/>
              <a:t> </a:t>
            </a:r>
            <a:r>
              <a:rPr dirty="0"/>
              <a:t>©FPT</a:t>
            </a:r>
            <a:r>
              <a:rPr spc="20" dirty="0"/>
              <a:t> </a:t>
            </a:r>
            <a:r>
              <a:rPr dirty="0"/>
              <a:t>SOFTWARE –</a:t>
            </a:r>
            <a:r>
              <a:rPr spc="-20" dirty="0"/>
              <a:t> </a:t>
            </a:r>
            <a:r>
              <a:rPr spc="-10" dirty="0"/>
              <a:t>Corporate</a:t>
            </a:r>
            <a:r>
              <a:rPr spc="60" dirty="0"/>
              <a:t> </a:t>
            </a:r>
            <a:r>
              <a:rPr dirty="0"/>
              <a:t>Training</a:t>
            </a:r>
            <a:r>
              <a:rPr spc="20" dirty="0"/>
              <a:t> </a:t>
            </a:r>
            <a:r>
              <a:rPr spc="-10" dirty="0"/>
              <a:t>Center</a:t>
            </a: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5"/>
              </a:spcBef>
            </a:pPr>
            <a:fld id="{81D60167-4931-47E6-BA6A-407CBD079E47}" type="slidenum">
              <a:rPr spc="-25" dirty="0"/>
              <a:t>10</a:t>
            </a:fld>
            <a:endParaRPr spc="-25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27664" y="146304"/>
            <a:ext cx="1021079" cy="4572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7047066" cy="6857996"/>
            <a:chOff x="0" y="0"/>
            <a:chExt cx="7047066" cy="6857996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6857999" cy="685799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81685" y="1278916"/>
              <a:ext cx="6765381" cy="4436083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2174" rIns="0" bIns="0" rtlCol="0">
            <a:spAutoFit/>
          </a:bodyPr>
          <a:lstStyle/>
          <a:p>
            <a:pPr marL="154305">
              <a:lnSpc>
                <a:spcPct val="100000"/>
              </a:lnSpc>
              <a:spcBef>
                <a:spcPts val="100"/>
              </a:spcBef>
            </a:pPr>
            <a:r>
              <a:rPr sz="3600" dirty="0"/>
              <a:t>Step</a:t>
            </a:r>
            <a:r>
              <a:rPr sz="3600" spc="-30" dirty="0"/>
              <a:t> </a:t>
            </a:r>
            <a:r>
              <a:rPr sz="3600" dirty="0"/>
              <a:t>1:</a:t>
            </a:r>
            <a:r>
              <a:rPr sz="3600" spc="-55" dirty="0"/>
              <a:t> </a:t>
            </a:r>
            <a:r>
              <a:rPr sz="3600" dirty="0"/>
              <a:t>Plan</a:t>
            </a:r>
            <a:r>
              <a:rPr sz="3600" spc="-70" dirty="0"/>
              <a:t> </a:t>
            </a:r>
            <a:r>
              <a:rPr sz="3600" dirty="0"/>
              <a:t>Communication</a:t>
            </a:r>
            <a:r>
              <a:rPr sz="3600" spc="-35" dirty="0"/>
              <a:t> </a:t>
            </a:r>
            <a:r>
              <a:rPr sz="3600" spc="-10" dirty="0">
                <a:solidFill>
                  <a:srgbClr val="083A61"/>
                </a:solidFill>
              </a:rPr>
              <a:t>Management</a:t>
            </a:r>
            <a:endParaRPr sz="3600"/>
          </a:p>
        </p:txBody>
      </p:sp>
      <p:sp>
        <p:nvSpPr>
          <p:cNvPr id="8" name="object 8"/>
          <p:cNvSpPr txBox="1"/>
          <p:nvPr/>
        </p:nvSpPr>
        <p:spPr>
          <a:xfrm>
            <a:off x="7921243" y="1225866"/>
            <a:ext cx="2933065" cy="4344670"/>
          </a:xfrm>
          <a:prstGeom prst="rect">
            <a:avLst/>
          </a:prstGeom>
        </p:spPr>
        <p:txBody>
          <a:bodyPr vert="horz" wrap="square" lIns="0" tIns="146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5"/>
              </a:spcBef>
            </a:pPr>
            <a:r>
              <a:rPr sz="2000" spc="-10" dirty="0">
                <a:latin typeface="Arial"/>
                <a:cs typeface="Arial"/>
              </a:rPr>
              <a:t>Inputs</a:t>
            </a:r>
            <a:endParaRPr sz="2000">
              <a:latin typeface="Arial"/>
              <a:cs typeface="Arial"/>
            </a:endParaRPr>
          </a:p>
          <a:p>
            <a:pPr marL="17145">
              <a:lnSpc>
                <a:spcPct val="100000"/>
              </a:lnSpc>
              <a:spcBef>
                <a:spcPts val="875"/>
              </a:spcBef>
            </a:pPr>
            <a:r>
              <a:rPr sz="1600" spc="-10" dirty="0">
                <a:latin typeface="Segoe UI"/>
                <a:cs typeface="Segoe UI"/>
              </a:rPr>
              <a:t>Stakeholder</a:t>
            </a:r>
            <a:r>
              <a:rPr sz="1600" spc="-55" dirty="0"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register</a:t>
            </a:r>
            <a:r>
              <a:rPr sz="1600" spc="-10" dirty="0"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&amp;</a:t>
            </a:r>
            <a:r>
              <a:rPr sz="1600" spc="-35" dirty="0">
                <a:latin typeface="Segoe UI"/>
                <a:cs typeface="Segoe UI"/>
              </a:rPr>
              <a:t> </a:t>
            </a:r>
            <a:r>
              <a:rPr sz="1600" spc="-10" dirty="0">
                <a:latin typeface="Segoe UI"/>
                <a:cs typeface="Segoe UI"/>
              </a:rPr>
              <a:t>analysis</a:t>
            </a:r>
            <a:endParaRPr sz="1600">
              <a:latin typeface="Segoe UI"/>
              <a:cs typeface="Segoe UI"/>
            </a:endParaRPr>
          </a:p>
          <a:p>
            <a:pPr marL="17145">
              <a:lnSpc>
                <a:spcPct val="100000"/>
              </a:lnSpc>
              <a:spcBef>
                <a:spcPts val="575"/>
              </a:spcBef>
            </a:pPr>
            <a:r>
              <a:rPr sz="1600" dirty="0">
                <a:latin typeface="Segoe UI"/>
                <a:cs typeface="Segoe UI"/>
              </a:rPr>
              <a:t>Other</a:t>
            </a:r>
            <a:r>
              <a:rPr sz="1600" spc="-15" dirty="0">
                <a:latin typeface="Segoe UI"/>
                <a:cs typeface="Segoe UI"/>
              </a:rPr>
              <a:t> </a:t>
            </a:r>
            <a:r>
              <a:rPr sz="1600" spc="-10" dirty="0">
                <a:latin typeface="Segoe UI"/>
                <a:cs typeface="Segoe UI"/>
              </a:rPr>
              <a:t>documents</a:t>
            </a:r>
            <a:endParaRPr sz="1600">
              <a:latin typeface="Segoe UI"/>
              <a:cs typeface="Segoe UI"/>
            </a:endParaRPr>
          </a:p>
          <a:p>
            <a:pPr>
              <a:lnSpc>
                <a:spcPct val="100000"/>
              </a:lnSpc>
            </a:pPr>
            <a:endParaRPr sz="2100">
              <a:latin typeface="Segoe UI"/>
              <a:cs typeface="Segoe UI"/>
            </a:endParaRPr>
          </a:p>
          <a:p>
            <a:pPr marL="17145" marR="86360" indent="-5080">
              <a:lnSpc>
                <a:spcPct val="133200"/>
              </a:lnSpc>
              <a:spcBef>
                <a:spcPts val="1485"/>
              </a:spcBef>
            </a:pPr>
            <a:r>
              <a:rPr sz="2000" spc="-35" dirty="0">
                <a:latin typeface="Arial"/>
                <a:cs typeface="Arial"/>
              </a:rPr>
              <a:t>Tools</a:t>
            </a:r>
            <a:r>
              <a:rPr sz="2000" spc="-5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&amp;</a:t>
            </a:r>
            <a:r>
              <a:rPr sz="2000" spc="-90" dirty="0">
                <a:latin typeface="Arial"/>
                <a:cs typeface="Arial"/>
              </a:rPr>
              <a:t> </a:t>
            </a:r>
            <a:r>
              <a:rPr sz="2000" spc="-10" dirty="0">
                <a:latin typeface="Arial"/>
                <a:cs typeface="Arial"/>
              </a:rPr>
              <a:t>Technique </a:t>
            </a:r>
            <a:r>
              <a:rPr sz="1600" spc="-20" dirty="0">
                <a:latin typeface="Segoe UI"/>
                <a:cs typeface="Segoe UI"/>
              </a:rPr>
              <a:t>Technology</a:t>
            </a:r>
            <a:r>
              <a:rPr sz="1600" spc="-40" dirty="0"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–</a:t>
            </a:r>
            <a:r>
              <a:rPr sz="1600" spc="-20" dirty="0"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Model</a:t>
            </a:r>
            <a:r>
              <a:rPr sz="1600" spc="-20" dirty="0"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–</a:t>
            </a:r>
            <a:r>
              <a:rPr sz="1600" spc="5" dirty="0">
                <a:latin typeface="Segoe UI"/>
                <a:cs typeface="Segoe UI"/>
              </a:rPr>
              <a:t> </a:t>
            </a:r>
            <a:r>
              <a:rPr sz="1600" spc="-10" dirty="0">
                <a:latin typeface="Segoe UI"/>
                <a:cs typeface="Segoe UI"/>
              </a:rPr>
              <a:t>Methods Cultural/Political</a:t>
            </a:r>
            <a:r>
              <a:rPr sz="1600" spc="35" dirty="0">
                <a:latin typeface="Segoe UI"/>
                <a:cs typeface="Segoe UI"/>
              </a:rPr>
              <a:t> </a:t>
            </a:r>
            <a:r>
              <a:rPr sz="1600" spc="-10" dirty="0">
                <a:latin typeface="Segoe UI"/>
                <a:cs typeface="Segoe UI"/>
              </a:rPr>
              <a:t>awareness</a:t>
            </a:r>
            <a:endParaRPr sz="1600">
              <a:latin typeface="Segoe UI"/>
              <a:cs typeface="Segoe UI"/>
            </a:endParaRPr>
          </a:p>
          <a:p>
            <a:pPr>
              <a:lnSpc>
                <a:spcPct val="100000"/>
              </a:lnSpc>
            </a:pPr>
            <a:endParaRPr sz="2100">
              <a:latin typeface="Segoe UI"/>
              <a:cs typeface="Segoe UI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5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000" spc="-10" dirty="0">
                <a:latin typeface="Arial"/>
                <a:cs typeface="Arial"/>
              </a:rPr>
              <a:t>Outputs</a:t>
            </a:r>
            <a:endParaRPr sz="2000">
              <a:latin typeface="Arial"/>
              <a:cs typeface="Arial"/>
            </a:endParaRPr>
          </a:p>
          <a:p>
            <a:pPr marL="17145">
              <a:lnSpc>
                <a:spcPct val="100000"/>
              </a:lnSpc>
              <a:spcBef>
                <a:spcPts val="870"/>
              </a:spcBef>
            </a:pPr>
            <a:r>
              <a:rPr sz="1600" b="1" dirty="0">
                <a:latin typeface="Segoe UI"/>
                <a:cs typeface="Segoe UI"/>
              </a:rPr>
              <a:t>Communication</a:t>
            </a:r>
            <a:r>
              <a:rPr sz="1600" b="1" spc="-65" dirty="0">
                <a:latin typeface="Segoe UI"/>
                <a:cs typeface="Segoe UI"/>
              </a:rPr>
              <a:t> </a:t>
            </a:r>
            <a:r>
              <a:rPr sz="1600" b="1" spc="-10" dirty="0">
                <a:latin typeface="Segoe UI"/>
                <a:cs typeface="Segoe UI"/>
              </a:rPr>
              <a:t>plan</a:t>
            </a:r>
            <a:r>
              <a:rPr sz="1600" b="1" spc="-105" dirty="0"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(see</a:t>
            </a:r>
            <a:r>
              <a:rPr sz="1600" spc="-35" dirty="0">
                <a:latin typeface="Segoe UI"/>
                <a:cs typeface="Segoe UI"/>
              </a:rPr>
              <a:t> </a:t>
            </a:r>
            <a:r>
              <a:rPr sz="1600" spc="-10" dirty="0">
                <a:latin typeface="Segoe UI"/>
                <a:cs typeface="Segoe UI"/>
              </a:rPr>
              <a:t>next)</a:t>
            </a:r>
            <a:endParaRPr sz="1600">
              <a:latin typeface="Segoe UI"/>
              <a:cs typeface="Segoe UI"/>
            </a:endParaRPr>
          </a:p>
          <a:p>
            <a:pPr marL="17145">
              <a:lnSpc>
                <a:spcPct val="100000"/>
              </a:lnSpc>
              <a:spcBef>
                <a:spcPts val="575"/>
              </a:spcBef>
            </a:pPr>
            <a:r>
              <a:rPr sz="1600" dirty="0">
                <a:latin typeface="Segoe UI"/>
                <a:cs typeface="Segoe UI"/>
              </a:rPr>
              <a:t>Documents</a:t>
            </a:r>
            <a:r>
              <a:rPr sz="1600" spc="-70" dirty="0">
                <a:latin typeface="Segoe UI"/>
                <a:cs typeface="Segoe UI"/>
              </a:rPr>
              <a:t> </a:t>
            </a:r>
            <a:r>
              <a:rPr sz="1600" spc="-10" dirty="0">
                <a:latin typeface="Segoe UI"/>
                <a:cs typeface="Segoe UI"/>
              </a:rPr>
              <a:t>updates</a:t>
            </a:r>
            <a:endParaRPr sz="1600">
              <a:latin typeface="Segoe UI"/>
              <a:cs typeface="Segoe UI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6983764" y="1442500"/>
            <a:ext cx="657225" cy="657225"/>
            <a:chOff x="6983764" y="1442500"/>
            <a:chExt cx="657225" cy="657225"/>
          </a:xfrm>
        </p:grpSpPr>
        <p:sp>
          <p:nvSpPr>
            <p:cNvPr id="10" name="object 10"/>
            <p:cNvSpPr/>
            <p:nvPr/>
          </p:nvSpPr>
          <p:spPr>
            <a:xfrm>
              <a:off x="6983764" y="1442500"/>
              <a:ext cx="657225" cy="657225"/>
            </a:xfrm>
            <a:custGeom>
              <a:avLst/>
              <a:gdLst/>
              <a:ahLst/>
              <a:cxnLst/>
              <a:rect l="l" t="t" r="r" b="b"/>
              <a:pathLst>
                <a:path w="657225" h="657225">
                  <a:moveTo>
                    <a:pt x="351302" y="0"/>
                  </a:moveTo>
                  <a:lnTo>
                    <a:pt x="305378" y="0"/>
                  </a:lnTo>
                  <a:lnTo>
                    <a:pt x="259817" y="6373"/>
                  </a:lnTo>
                  <a:lnTo>
                    <a:pt x="215339" y="19119"/>
                  </a:lnTo>
                  <a:lnTo>
                    <a:pt x="172663" y="38238"/>
                  </a:lnTo>
                  <a:lnTo>
                    <a:pt x="132508" y="63730"/>
                  </a:lnTo>
                  <a:lnTo>
                    <a:pt x="95596" y="95596"/>
                  </a:lnTo>
                  <a:lnTo>
                    <a:pt x="63730" y="132508"/>
                  </a:lnTo>
                  <a:lnTo>
                    <a:pt x="38238" y="172663"/>
                  </a:lnTo>
                  <a:lnTo>
                    <a:pt x="19119" y="215339"/>
                  </a:lnTo>
                  <a:lnTo>
                    <a:pt x="6373" y="259817"/>
                  </a:lnTo>
                  <a:lnTo>
                    <a:pt x="0" y="305378"/>
                  </a:lnTo>
                  <a:lnTo>
                    <a:pt x="0" y="351302"/>
                  </a:lnTo>
                  <a:lnTo>
                    <a:pt x="6373" y="396869"/>
                  </a:lnTo>
                  <a:lnTo>
                    <a:pt x="19119" y="441360"/>
                  </a:lnTo>
                  <a:lnTo>
                    <a:pt x="38238" y="484054"/>
                  </a:lnTo>
                  <a:lnTo>
                    <a:pt x="63730" y="524234"/>
                  </a:lnTo>
                  <a:lnTo>
                    <a:pt x="95596" y="561178"/>
                  </a:lnTo>
                  <a:lnTo>
                    <a:pt x="132508" y="593043"/>
                  </a:lnTo>
                  <a:lnTo>
                    <a:pt x="172663" y="618536"/>
                  </a:lnTo>
                  <a:lnTo>
                    <a:pt x="215339" y="637655"/>
                  </a:lnTo>
                  <a:lnTo>
                    <a:pt x="259817" y="650401"/>
                  </a:lnTo>
                  <a:lnTo>
                    <a:pt x="305378" y="656774"/>
                  </a:lnTo>
                  <a:lnTo>
                    <a:pt x="351302" y="656774"/>
                  </a:lnTo>
                  <a:lnTo>
                    <a:pt x="396869" y="650401"/>
                  </a:lnTo>
                  <a:lnTo>
                    <a:pt x="441360" y="637655"/>
                  </a:lnTo>
                  <a:lnTo>
                    <a:pt x="484054" y="618536"/>
                  </a:lnTo>
                  <a:lnTo>
                    <a:pt x="524234" y="593043"/>
                  </a:lnTo>
                  <a:lnTo>
                    <a:pt x="561178" y="561178"/>
                  </a:lnTo>
                  <a:lnTo>
                    <a:pt x="593043" y="524234"/>
                  </a:lnTo>
                  <a:lnTo>
                    <a:pt x="618536" y="484054"/>
                  </a:lnTo>
                  <a:lnTo>
                    <a:pt x="637655" y="441360"/>
                  </a:lnTo>
                  <a:lnTo>
                    <a:pt x="650401" y="396869"/>
                  </a:lnTo>
                  <a:lnTo>
                    <a:pt x="656774" y="351302"/>
                  </a:lnTo>
                  <a:lnTo>
                    <a:pt x="656774" y="305378"/>
                  </a:lnTo>
                  <a:lnTo>
                    <a:pt x="650401" y="259817"/>
                  </a:lnTo>
                  <a:lnTo>
                    <a:pt x="637655" y="215339"/>
                  </a:lnTo>
                  <a:lnTo>
                    <a:pt x="618536" y="172663"/>
                  </a:lnTo>
                  <a:lnTo>
                    <a:pt x="593043" y="132508"/>
                  </a:lnTo>
                  <a:lnTo>
                    <a:pt x="561178" y="95596"/>
                  </a:lnTo>
                  <a:lnTo>
                    <a:pt x="524234" y="63730"/>
                  </a:lnTo>
                  <a:lnTo>
                    <a:pt x="484054" y="38238"/>
                  </a:lnTo>
                  <a:lnTo>
                    <a:pt x="441360" y="19119"/>
                  </a:lnTo>
                  <a:lnTo>
                    <a:pt x="396869" y="6373"/>
                  </a:lnTo>
                  <a:lnTo>
                    <a:pt x="351302" y="0"/>
                  </a:lnTo>
                  <a:close/>
                </a:path>
              </a:pathLst>
            </a:custGeom>
            <a:solidFill>
              <a:srgbClr val="0D69A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7147559" y="1606295"/>
              <a:ext cx="328930" cy="331470"/>
            </a:xfrm>
            <a:custGeom>
              <a:avLst/>
              <a:gdLst/>
              <a:ahLst/>
              <a:cxnLst/>
              <a:rect l="l" t="t" r="r" b="b"/>
              <a:pathLst>
                <a:path w="328929" h="331469">
                  <a:moveTo>
                    <a:pt x="163830" y="0"/>
                  </a:moveTo>
                  <a:lnTo>
                    <a:pt x="120826" y="6025"/>
                  </a:lnTo>
                  <a:lnTo>
                    <a:pt x="81844" y="22972"/>
                  </a:lnTo>
                  <a:lnTo>
                    <a:pt x="48577" y="49149"/>
                  </a:lnTo>
                  <a:lnTo>
                    <a:pt x="22718" y="82860"/>
                  </a:lnTo>
                  <a:lnTo>
                    <a:pt x="5961" y="122413"/>
                  </a:lnTo>
                  <a:lnTo>
                    <a:pt x="0" y="166115"/>
                  </a:lnTo>
                  <a:lnTo>
                    <a:pt x="5961" y="211657"/>
                  </a:lnTo>
                  <a:lnTo>
                    <a:pt x="22718" y="251601"/>
                  </a:lnTo>
                  <a:lnTo>
                    <a:pt x="48577" y="284749"/>
                  </a:lnTo>
                  <a:lnTo>
                    <a:pt x="81844" y="309908"/>
                  </a:lnTo>
                  <a:lnTo>
                    <a:pt x="120826" y="325880"/>
                  </a:lnTo>
                  <a:lnTo>
                    <a:pt x="163830" y="331469"/>
                  </a:lnTo>
                  <a:lnTo>
                    <a:pt x="206890" y="325880"/>
                  </a:lnTo>
                  <a:lnTo>
                    <a:pt x="246013" y="309908"/>
                  </a:lnTo>
                  <a:lnTo>
                    <a:pt x="253649" y="304164"/>
                  </a:lnTo>
                  <a:lnTo>
                    <a:pt x="149860" y="304164"/>
                  </a:lnTo>
                  <a:lnTo>
                    <a:pt x="105614" y="290177"/>
                  </a:lnTo>
                  <a:lnTo>
                    <a:pt x="67929" y="262270"/>
                  </a:lnTo>
                  <a:lnTo>
                    <a:pt x="40507" y="224101"/>
                  </a:lnTo>
                  <a:lnTo>
                    <a:pt x="27050" y="179324"/>
                  </a:lnTo>
                  <a:lnTo>
                    <a:pt x="101981" y="179324"/>
                  </a:lnTo>
                  <a:lnTo>
                    <a:pt x="101981" y="152018"/>
                  </a:lnTo>
                  <a:lnTo>
                    <a:pt x="27050" y="152018"/>
                  </a:lnTo>
                  <a:lnTo>
                    <a:pt x="40507" y="108299"/>
                  </a:lnTo>
                  <a:lnTo>
                    <a:pt x="67929" y="72389"/>
                  </a:lnTo>
                  <a:lnTo>
                    <a:pt x="105614" y="46862"/>
                  </a:lnTo>
                  <a:lnTo>
                    <a:pt x="149860" y="34289"/>
                  </a:lnTo>
                  <a:lnTo>
                    <a:pt x="260475" y="34289"/>
                  </a:lnTo>
                  <a:lnTo>
                    <a:pt x="246013" y="22972"/>
                  </a:lnTo>
                  <a:lnTo>
                    <a:pt x="206890" y="6025"/>
                  </a:lnTo>
                  <a:lnTo>
                    <a:pt x="163830" y="0"/>
                  </a:lnTo>
                  <a:close/>
                </a:path>
                <a:path w="328929" h="331469">
                  <a:moveTo>
                    <a:pt x="176911" y="227711"/>
                  </a:moveTo>
                  <a:lnTo>
                    <a:pt x="149860" y="227711"/>
                  </a:lnTo>
                  <a:lnTo>
                    <a:pt x="149860" y="304164"/>
                  </a:lnTo>
                  <a:lnTo>
                    <a:pt x="176911" y="304164"/>
                  </a:lnTo>
                  <a:lnTo>
                    <a:pt x="176911" y="227711"/>
                  </a:lnTo>
                  <a:close/>
                </a:path>
                <a:path w="328929" h="331469">
                  <a:moveTo>
                    <a:pt x="260475" y="34289"/>
                  </a:moveTo>
                  <a:lnTo>
                    <a:pt x="176911" y="34289"/>
                  </a:lnTo>
                  <a:lnTo>
                    <a:pt x="221561" y="46862"/>
                  </a:lnTo>
                  <a:lnTo>
                    <a:pt x="258746" y="72389"/>
                  </a:lnTo>
                  <a:lnTo>
                    <a:pt x="284192" y="108299"/>
                  </a:lnTo>
                  <a:lnTo>
                    <a:pt x="293624" y="152018"/>
                  </a:lnTo>
                  <a:lnTo>
                    <a:pt x="225679" y="152018"/>
                  </a:lnTo>
                  <a:lnTo>
                    <a:pt x="225679" y="179324"/>
                  </a:lnTo>
                  <a:lnTo>
                    <a:pt x="293624" y="179324"/>
                  </a:lnTo>
                  <a:lnTo>
                    <a:pt x="284192" y="224101"/>
                  </a:lnTo>
                  <a:lnTo>
                    <a:pt x="258746" y="262270"/>
                  </a:lnTo>
                  <a:lnTo>
                    <a:pt x="221561" y="290177"/>
                  </a:lnTo>
                  <a:lnTo>
                    <a:pt x="176911" y="304164"/>
                  </a:lnTo>
                  <a:lnTo>
                    <a:pt x="253649" y="304164"/>
                  </a:lnTo>
                  <a:lnTo>
                    <a:pt x="279463" y="284749"/>
                  </a:lnTo>
                  <a:lnTo>
                    <a:pt x="305505" y="251601"/>
                  </a:lnTo>
                  <a:lnTo>
                    <a:pt x="322403" y="211657"/>
                  </a:lnTo>
                  <a:lnTo>
                    <a:pt x="328422" y="166115"/>
                  </a:lnTo>
                  <a:lnTo>
                    <a:pt x="322403" y="122413"/>
                  </a:lnTo>
                  <a:lnTo>
                    <a:pt x="305505" y="82860"/>
                  </a:lnTo>
                  <a:lnTo>
                    <a:pt x="279463" y="49149"/>
                  </a:lnTo>
                  <a:lnTo>
                    <a:pt x="260475" y="34289"/>
                  </a:lnTo>
                  <a:close/>
                </a:path>
                <a:path w="328929" h="331469">
                  <a:moveTo>
                    <a:pt x="176911" y="34289"/>
                  </a:moveTo>
                  <a:lnTo>
                    <a:pt x="149860" y="34289"/>
                  </a:lnTo>
                  <a:lnTo>
                    <a:pt x="149860" y="110743"/>
                  </a:lnTo>
                  <a:lnTo>
                    <a:pt x="176911" y="110743"/>
                  </a:lnTo>
                  <a:lnTo>
                    <a:pt x="176911" y="342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2" name="object 12"/>
          <p:cNvGrpSpPr/>
          <p:nvPr/>
        </p:nvGrpSpPr>
        <p:grpSpPr>
          <a:xfrm>
            <a:off x="6983764" y="4642900"/>
            <a:ext cx="657225" cy="657225"/>
            <a:chOff x="6983764" y="4642900"/>
            <a:chExt cx="657225" cy="657225"/>
          </a:xfrm>
        </p:grpSpPr>
        <p:sp>
          <p:nvSpPr>
            <p:cNvPr id="13" name="object 13"/>
            <p:cNvSpPr/>
            <p:nvPr/>
          </p:nvSpPr>
          <p:spPr>
            <a:xfrm>
              <a:off x="6983764" y="4642900"/>
              <a:ext cx="657225" cy="657225"/>
            </a:xfrm>
            <a:custGeom>
              <a:avLst/>
              <a:gdLst/>
              <a:ahLst/>
              <a:cxnLst/>
              <a:rect l="l" t="t" r="r" b="b"/>
              <a:pathLst>
                <a:path w="657225" h="657225">
                  <a:moveTo>
                    <a:pt x="351302" y="0"/>
                  </a:moveTo>
                  <a:lnTo>
                    <a:pt x="305378" y="0"/>
                  </a:lnTo>
                  <a:lnTo>
                    <a:pt x="259817" y="6373"/>
                  </a:lnTo>
                  <a:lnTo>
                    <a:pt x="215339" y="19119"/>
                  </a:lnTo>
                  <a:lnTo>
                    <a:pt x="172663" y="38238"/>
                  </a:lnTo>
                  <a:lnTo>
                    <a:pt x="132508" y="63730"/>
                  </a:lnTo>
                  <a:lnTo>
                    <a:pt x="95596" y="95596"/>
                  </a:lnTo>
                  <a:lnTo>
                    <a:pt x="63730" y="132508"/>
                  </a:lnTo>
                  <a:lnTo>
                    <a:pt x="38238" y="172663"/>
                  </a:lnTo>
                  <a:lnTo>
                    <a:pt x="19119" y="215339"/>
                  </a:lnTo>
                  <a:lnTo>
                    <a:pt x="6373" y="259817"/>
                  </a:lnTo>
                  <a:lnTo>
                    <a:pt x="0" y="305378"/>
                  </a:lnTo>
                  <a:lnTo>
                    <a:pt x="0" y="351302"/>
                  </a:lnTo>
                  <a:lnTo>
                    <a:pt x="6373" y="396869"/>
                  </a:lnTo>
                  <a:lnTo>
                    <a:pt x="19119" y="441360"/>
                  </a:lnTo>
                  <a:lnTo>
                    <a:pt x="38238" y="484054"/>
                  </a:lnTo>
                  <a:lnTo>
                    <a:pt x="63730" y="524234"/>
                  </a:lnTo>
                  <a:lnTo>
                    <a:pt x="95596" y="561178"/>
                  </a:lnTo>
                  <a:lnTo>
                    <a:pt x="132508" y="593043"/>
                  </a:lnTo>
                  <a:lnTo>
                    <a:pt x="172663" y="618536"/>
                  </a:lnTo>
                  <a:lnTo>
                    <a:pt x="215339" y="637655"/>
                  </a:lnTo>
                  <a:lnTo>
                    <a:pt x="259817" y="650401"/>
                  </a:lnTo>
                  <a:lnTo>
                    <a:pt x="305378" y="656774"/>
                  </a:lnTo>
                  <a:lnTo>
                    <a:pt x="351302" y="656774"/>
                  </a:lnTo>
                  <a:lnTo>
                    <a:pt x="396869" y="650401"/>
                  </a:lnTo>
                  <a:lnTo>
                    <a:pt x="441360" y="637655"/>
                  </a:lnTo>
                  <a:lnTo>
                    <a:pt x="484054" y="618536"/>
                  </a:lnTo>
                  <a:lnTo>
                    <a:pt x="524234" y="593043"/>
                  </a:lnTo>
                  <a:lnTo>
                    <a:pt x="561178" y="561178"/>
                  </a:lnTo>
                  <a:lnTo>
                    <a:pt x="593043" y="524234"/>
                  </a:lnTo>
                  <a:lnTo>
                    <a:pt x="618536" y="484054"/>
                  </a:lnTo>
                  <a:lnTo>
                    <a:pt x="637655" y="441360"/>
                  </a:lnTo>
                  <a:lnTo>
                    <a:pt x="650401" y="396869"/>
                  </a:lnTo>
                  <a:lnTo>
                    <a:pt x="656774" y="351302"/>
                  </a:lnTo>
                  <a:lnTo>
                    <a:pt x="656774" y="305378"/>
                  </a:lnTo>
                  <a:lnTo>
                    <a:pt x="650401" y="259817"/>
                  </a:lnTo>
                  <a:lnTo>
                    <a:pt x="637655" y="215339"/>
                  </a:lnTo>
                  <a:lnTo>
                    <a:pt x="618536" y="172663"/>
                  </a:lnTo>
                  <a:lnTo>
                    <a:pt x="593043" y="132508"/>
                  </a:lnTo>
                  <a:lnTo>
                    <a:pt x="561178" y="95596"/>
                  </a:lnTo>
                  <a:lnTo>
                    <a:pt x="524234" y="63730"/>
                  </a:lnTo>
                  <a:lnTo>
                    <a:pt x="484054" y="38238"/>
                  </a:lnTo>
                  <a:lnTo>
                    <a:pt x="441360" y="19119"/>
                  </a:lnTo>
                  <a:lnTo>
                    <a:pt x="396869" y="6373"/>
                  </a:lnTo>
                  <a:lnTo>
                    <a:pt x="351302" y="0"/>
                  </a:lnTo>
                  <a:close/>
                </a:path>
              </a:pathLst>
            </a:custGeom>
            <a:solidFill>
              <a:srgbClr val="0DAF4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7181087" y="4818257"/>
              <a:ext cx="359410" cy="329565"/>
            </a:xfrm>
            <a:custGeom>
              <a:avLst/>
              <a:gdLst/>
              <a:ahLst/>
              <a:cxnLst/>
              <a:rect l="l" t="t" r="r" b="b"/>
              <a:pathLst>
                <a:path w="359409" h="329564">
                  <a:moveTo>
                    <a:pt x="117125" y="0"/>
                  </a:moveTo>
                  <a:lnTo>
                    <a:pt x="95790" y="3976"/>
                  </a:lnTo>
                  <a:lnTo>
                    <a:pt x="68815" y="16005"/>
                  </a:lnTo>
                  <a:lnTo>
                    <a:pt x="34925" y="37587"/>
                  </a:lnTo>
                  <a:lnTo>
                    <a:pt x="0" y="51684"/>
                  </a:lnTo>
                  <a:lnTo>
                    <a:pt x="69850" y="329052"/>
                  </a:lnTo>
                  <a:lnTo>
                    <a:pt x="111886" y="329052"/>
                  </a:lnTo>
                  <a:lnTo>
                    <a:pt x="76961" y="190368"/>
                  </a:lnTo>
                  <a:lnTo>
                    <a:pt x="103700" y="171204"/>
                  </a:lnTo>
                  <a:lnTo>
                    <a:pt x="125983" y="159823"/>
                  </a:lnTo>
                  <a:lnTo>
                    <a:pt x="144491" y="154879"/>
                  </a:lnTo>
                  <a:lnTo>
                    <a:pt x="159906" y="155031"/>
                  </a:lnTo>
                  <a:lnTo>
                    <a:pt x="172910" y="158932"/>
                  </a:lnTo>
                  <a:lnTo>
                    <a:pt x="184182" y="165240"/>
                  </a:lnTo>
                  <a:lnTo>
                    <a:pt x="204263" y="179700"/>
                  </a:lnTo>
                  <a:lnTo>
                    <a:pt x="214434" y="185165"/>
                  </a:lnTo>
                  <a:lnTo>
                    <a:pt x="225600" y="187660"/>
                  </a:lnTo>
                  <a:lnTo>
                    <a:pt x="238443" y="185842"/>
                  </a:lnTo>
                  <a:lnTo>
                    <a:pt x="253644" y="178367"/>
                  </a:lnTo>
                  <a:lnTo>
                    <a:pt x="271886" y="163891"/>
                  </a:lnTo>
                  <a:lnTo>
                    <a:pt x="293848" y="141070"/>
                  </a:lnTo>
                  <a:lnTo>
                    <a:pt x="320213" y="108561"/>
                  </a:lnTo>
                  <a:lnTo>
                    <a:pt x="351662" y="65019"/>
                  </a:lnTo>
                  <a:lnTo>
                    <a:pt x="358901" y="65019"/>
                  </a:lnTo>
                  <a:lnTo>
                    <a:pt x="351662" y="57907"/>
                  </a:lnTo>
                  <a:lnTo>
                    <a:pt x="344550" y="57907"/>
                  </a:lnTo>
                  <a:lnTo>
                    <a:pt x="301032" y="72490"/>
                  </a:lnTo>
                  <a:lnTo>
                    <a:pt x="265910" y="78595"/>
                  </a:lnTo>
                  <a:lnTo>
                    <a:pt x="215753" y="71385"/>
                  </a:lnTo>
                  <a:lnTo>
                    <a:pt x="183871" y="48297"/>
                  </a:lnTo>
                  <a:lnTo>
                    <a:pt x="160055" y="21352"/>
                  </a:lnTo>
                  <a:lnTo>
                    <a:pt x="147982" y="10190"/>
                  </a:lnTo>
                  <a:lnTo>
                    <a:pt x="134097" y="2572"/>
                  </a:lnTo>
                  <a:lnTo>
                    <a:pt x="11712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5" name="object 15"/>
          <p:cNvGrpSpPr/>
          <p:nvPr/>
        </p:nvGrpSpPr>
        <p:grpSpPr>
          <a:xfrm>
            <a:off x="6983764" y="3079276"/>
            <a:ext cx="657225" cy="657225"/>
            <a:chOff x="6983764" y="3079276"/>
            <a:chExt cx="657225" cy="657225"/>
          </a:xfrm>
        </p:grpSpPr>
        <p:sp>
          <p:nvSpPr>
            <p:cNvPr id="16" name="object 16"/>
            <p:cNvSpPr/>
            <p:nvPr/>
          </p:nvSpPr>
          <p:spPr>
            <a:xfrm>
              <a:off x="6983764" y="3079276"/>
              <a:ext cx="657225" cy="657225"/>
            </a:xfrm>
            <a:custGeom>
              <a:avLst/>
              <a:gdLst/>
              <a:ahLst/>
              <a:cxnLst/>
              <a:rect l="l" t="t" r="r" b="b"/>
              <a:pathLst>
                <a:path w="657225" h="657225">
                  <a:moveTo>
                    <a:pt x="351302" y="0"/>
                  </a:moveTo>
                  <a:lnTo>
                    <a:pt x="305378" y="0"/>
                  </a:lnTo>
                  <a:lnTo>
                    <a:pt x="259817" y="6373"/>
                  </a:lnTo>
                  <a:lnTo>
                    <a:pt x="215339" y="19119"/>
                  </a:lnTo>
                  <a:lnTo>
                    <a:pt x="172663" y="38238"/>
                  </a:lnTo>
                  <a:lnTo>
                    <a:pt x="132508" y="63730"/>
                  </a:lnTo>
                  <a:lnTo>
                    <a:pt x="95596" y="95596"/>
                  </a:lnTo>
                  <a:lnTo>
                    <a:pt x="63730" y="132508"/>
                  </a:lnTo>
                  <a:lnTo>
                    <a:pt x="38238" y="172663"/>
                  </a:lnTo>
                  <a:lnTo>
                    <a:pt x="19119" y="215339"/>
                  </a:lnTo>
                  <a:lnTo>
                    <a:pt x="6373" y="259817"/>
                  </a:lnTo>
                  <a:lnTo>
                    <a:pt x="0" y="305378"/>
                  </a:lnTo>
                  <a:lnTo>
                    <a:pt x="0" y="351302"/>
                  </a:lnTo>
                  <a:lnTo>
                    <a:pt x="6373" y="396869"/>
                  </a:lnTo>
                  <a:lnTo>
                    <a:pt x="19119" y="441360"/>
                  </a:lnTo>
                  <a:lnTo>
                    <a:pt x="38238" y="484054"/>
                  </a:lnTo>
                  <a:lnTo>
                    <a:pt x="63730" y="524234"/>
                  </a:lnTo>
                  <a:lnTo>
                    <a:pt x="95596" y="561178"/>
                  </a:lnTo>
                  <a:lnTo>
                    <a:pt x="132508" y="593043"/>
                  </a:lnTo>
                  <a:lnTo>
                    <a:pt x="172663" y="618536"/>
                  </a:lnTo>
                  <a:lnTo>
                    <a:pt x="215339" y="637655"/>
                  </a:lnTo>
                  <a:lnTo>
                    <a:pt x="259817" y="650401"/>
                  </a:lnTo>
                  <a:lnTo>
                    <a:pt x="305378" y="656774"/>
                  </a:lnTo>
                  <a:lnTo>
                    <a:pt x="351302" y="656774"/>
                  </a:lnTo>
                  <a:lnTo>
                    <a:pt x="396869" y="650401"/>
                  </a:lnTo>
                  <a:lnTo>
                    <a:pt x="441360" y="637655"/>
                  </a:lnTo>
                  <a:lnTo>
                    <a:pt x="484054" y="618536"/>
                  </a:lnTo>
                  <a:lnTo>
                    <a:pt x="524234" y="593043"/>
                  </a:lnTo>
                  <a:lnTo>
                    <a:pt x="561178" y="561178"/>
                  </a:lnTo>
                  <a:lnTo>
                    <a:pt x="593043" y="524234"/>
                  </a:lnTo>
                  <a:lnTo>
                    <a:pt x="618536" y="484054"/>
                  </a:lnTo>
                  <a:lnTo>
                    <a:pt x="637655" y="441360"/>
                  </a:lnTo>
                  <a:lnTo>
                    <a:pt x="650401" y="396869"/>
                  </a:lnTo>
                  <a:lnTo>
                    <a:pt x="656774" y="351302"/>
                  </a:lnTo>
                  <a:lnTo>
                    <a:pt x="656774" y="305378"/>
                  </a:lnTo>
                  <a:lnTo>
                    <a:pt x="650401" y="259817"/>
                  </a:lnTo>
                  <a:lnTo>
                    <a:pt x="637655" y="215339"/>
                  </a:lnTo>
                  <a:lnTo>
                    <a:pt x="618536" y="172663"/>
                  </a:lnTo>
                  <a:lnTo>
                    <a:pt x="593043" y="132508"/>
                  </a:lnTo>
                  <a:lnTo>
                    <a:pt x="561178" y="95596"/>
                  </a:lnTo>
                  <a:lnTo>
                    <a:pt x="524234" y="63730"/>
                  </a:lnTo>
                  <a:lnTo>
                    <a:pt x="484054" y="38238"/>
                  </a:lnTo>
                  <a:lnTo>
                    <a:pt x="441360" y="19119"/>
                  </a:lnTo>
                  <a:lnTo>
                    <a:pt x="396869" y="6373"/>
                  </a:lnTo>
                  <a:lnTo>
                    <a:pt x="351302" y="0"/>
                  </a:lnTo>
                  <a:close/>
                </a:path>
              </a:pathLst>
            </a:custGeom>
            <a:solidFill>
              <a:srgbClr val="F16F2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7153655" y="3261359"/>
              <a:ext cx="337820" cy="267970"/>
            </a:xfrm>
            <a:custGeom>
              <a:avLst/>
              <a:gdLst/>
              <a:ahLst/>
              <a:cxnLst/>
              <a:rect l="l" t="t" r="r" b="b"/>
              <a:pathLst>
                <a:path w="337820" h="267970">
                  <a:moveTo>
                    <a:pt x="300863" y="47116"/>
                  </a:moveTo>
                  <a:lnTo>
                    <a:pt x="36068" y="47116"/>
                  </a:lnTo>
                  <a:lnTo>
                    <a:pt x="20091" y="50208"/>
                  </a:lnTo>
                  <a:lnTo>
                    <a:pt x="8842" y="58324"/>
                  </a:lnTo>
                  <a:lnTo>
                    <a:pt x="2188" y="69726"/>
                  </a:lnTo>
                  <a:lnTo>
                    <a:pt x="0" y="82676"/>
                  </a:lnTo>
                  <a:lnTo>
                    <a:pt x="0" y="231901"/>
                  </a:lnTo>
                  <a:lnTo>
                    <a:pt x="2188" y="245139"/>
                  </a:lnTo>
                  <a:lnTo>
                    <a:pt x="8842" y="256555"/>
                  </a:lnTo>
                  <a:lnTo>
                    <a:pt x="20091" y="264566"/>
                  </a:lnTo>
                  <a:lnTo>
                    <a:pt x="36068" y="267588"/>
                  </a:lnTo>
                  <a:lnTo>
                    <a:pt x="300863" y="267588"/>
                  </a:lnTo>
                  <a:lnTo>
                    <a:pt x="314654" y="264566"/>
                  </a:lnTo>
                  <a:lnTo>
                    <a:pt x="326421" y="256555"/>
                  </a:lnTo>
                  <a:lnTo>
                    <a:pt x="334617" y="245139"/>
                  </a:lnTo>
                  <a:lnTo>
                    <a:pt x="337693" y="231901"/>
                  </a:lnTo>
                  <a:lnTo>
                    <a:pt x="168783" y="231901"/>
                  </a:lnTo>
                  <a:lnTo>
                    <a:pt x="135127" y="225599"/>
                  </a:lnTo>
                  <a:lnTo>
                    <a:pt x="108140" y="208152"/>
                  </a:lnTo>
                  <a:lnTo>
                    <a:pt x="90201" y="181752"/>
                  </a:lnTo>
                  <a:lnTo>
                    <a:pt x="83693" y="148589"/>
                  </a:lnTo>
                  <a:lnTo>
                    <a:pt x="90201" y="115407"/>
                  </a:lnTo>
                  <a:lnTo>
                    <a:pt x="108140" y="88963"/>
                  </a:lnTo>
                  <a:lnTo>
                    <a:pt x="135128" y="71473"/>
                  </a:lnTo>
                  <a:lnTo>
                    <a:pt x="168783" y="65150"/>
                  </a:lnTo>
                  <a:lnTo>
                    <a:pt x="331328" y="65150"/>
                  </a:lnTo>
                  <a:lnTo>
                    <a:pt x="326421" y="58324"/>
                  </a:lnTo>
                  <a:lnTo>
                    <a:pt x="314654" y="50208"/>
                  </a:lnTo>
                  <a:lnTo>
                    <a:pt x="300863" y="47116"/>
                  </a:lnTo>
                  <a:close/>
                </a:path>
                <a:path w="337820" h="267970">
                  <a:moveTo>
                    <a:pt x="331328" y="65150"/>
                  </a:moveTo>
                  <a:lnTo>
                    <a:pt x="168783" y="65150"/>
                  </a:lnTo>
                  <a:lnTo>
                    <a:pt x="202392" y="71473"/>
                  </a:lnTo>
                  <a:lnTo>
                    <a:pt x="229155" y="88963"/>
                  </a:lnTo>
                  <a:lnTo>
                    <a:pt x="246846" y="115407"/>
                  </a:lnTo>
                  <a:lnTo>
                    <a:pt x="253238" y="148589"/>
                  </a:lnTo>
                  <a:lnTo>
                    <a:pt x="246846" y="181752"/>
                  </a:lnTo>
                  <a:lnTo>
                    <a:pt x="229155" y="208152"/>
                  </a:lnTo>
                  <a:lnTo>
                    <a:pt x="202392" y="225599"/>
                  </a:lnTo>
                  <a:lnTo>
                    <a:pt x="168783" y="231901"/>
                  </a:lnTo>
                  <a:lnTo>
                    <a:pt x="337693" y="231901"/>
                  </a:lnTo>
                  <a:lnTo>
                    <a:pt x="337693" y="106934"/>
                  </a:lnTo>
                  <a:lnTo>
                    <a:pt x="283210" y="106934"/>
                  </a:lnTo>
                  <a:lnTo>
                    <a:pt x="277114" y="100837"/>
                  </a:lnTo>
                  <a:lnTo>
                    <a:pt x="277114" y="88773"/>
                  </a:lnTo>
                  <a:lnTo>
                    <a:pt x="283210" y="82676"/>
                  </a:lnTo>
                  <a:lnTo>
                    <a:pt x="337693" y="82676"/>
                  </a:lnTo>
                  <a:lnTo>
                    <a:pt x="334617" y="69726"/>
                  </a:lnTo>
                  <a:lnTo>
                    <a:pt x="331328" y="65150"/>
                  </a:lnTo>
                  <a:close/>
                </a:path>
                <a:path w="337820" h="267970">
                  <a:moveTo>
                    <a:pt x="168783" y="100837"/>
                  </a:moveTo>
                  <a:lnTo>
                    <a:pt x="148330" y="104048"/>
                  </a:lnTo>
                  <a:lnTo>
                    <a:pt x="133175" y="113379"/>
                  </a:lnTo>
                  <a:lnTo>
                    <a:pt x="123759" y="128377"/>
                  </a:lnTo>
                  <a:lnTo>
                    <a:pt x="120523" y="148589"/>
                  </a:lnTo>
                  <a:lnTo>
                    <a:pt x="123759" y="168802"/>
                  </a:lnTo>
                  <a:lnTo>
                    <a:pt x="133175" y="183800"/>
                  </a:lnTo>
                  <a:lnTo>
                    <a:pt x="148330" y="193131"/>
                  </a:lnTo>
                  <a:lnTo>
                    <a:pt x="168783" y="196341"/>
                  </a:lnTo>
                  <a:lnTo>
                    <a:pt x="188987" y="193131"/>
                  </a:lnTo>
                  <a:lnTo>
                    <a:pt x="204216" y="183800"/>
                  </a:lnTo>
                  <a:lnTo>
                    <a:pt x="213824" y="168802"/>
                  </a:lnTo>
                  <a:lnTo>
                    <a:pt x="217170" y="148589"/>
                  </a:lnTo>
                  <a:lnTo>
                    <a:pt x="213824" y="128377"/>
                  </a:lnTo>
                  <a:lnTo>
                    <a:pt x="204216" y="113379"/>
                  </a:lnTo>
                  <a:lnTo>
                    <a:pt x="188987" y="104048"/>
                  </a:lnTo>
                  <a:lnTo>
                    <a:pt x="168783" y="100837"/>
                  </a:lnTo>
                  <a:close/>
                </a:path>
                <a:path w="337820" h="267970">
                  <a:moveTo>
                    <a:pt x="337693" y="82676"/>
                  </a:moveTo>
                  <a:lnTo>
                    <a:pt x="294767" y="82676"/>
                  </a:lnTo>
                  <a:lnTo>
                    <a:pt x="300863" y="88773"/>
                  </a:lnTo>
                  <a:lnTo>
                    <a:pt x="300863" y="100837"/>
                  </a:lnTo>
                  <a:lnTo>
                    <a:pt x="294767" y="106934"/>
                  </a:lnTo>
                  <a:lnTo>
                    <a:pt x="337693" y="106934"/>
                  </a:lnTo>
                  <a:lnTo>
                    <a:pt x="337693" y="82676"/>
                  </a:lnTo>
                  <a:close/>
                </a:path>
                <a:path w="337820" h="267970">
                  <a:moveTo>
                    <a:pt x="240919" y="5334"/>
                  </a:moveTo>
                  <a:lnTo>
                    <a:pt x="96647" y="5334"/>
                  </a:lnTo>
                  <a:lnTo>
                    <a:pt x="83693" y="41020"/>
                  </a:lnTo>
                  <a:lnTo>
                    <a:pt x="83693" y="47116"/>
                  </a:lnTo>
                  <a:lnTo>
                    <a:pt x="253238" y="47116"/>
                  </a:lnTo>
                  <a:lnTo>
                    <a:pt x="247142" y="41020"/>
                  </a:lnTo>
                  <a:lnTo>
                    <a:pt x="240919" y="5334"/>
                  </a:lnTo>
                  <a:close/>
                </a:path>
                <a:path w="337820" h="267970">
                  <a:moveTo>
                    <a:pt x="228726" y="0"/>
                  </a:moveTo>
                  <a:lnTo>
                    <a:pt x="108203" y="0"/>
                  </a:lnTo>
                  <a:lnTo>
                    <a:pt x="102108" y="5334"/>
                  </a:lnTo>
                  <a:lnTo>
                    <a:pt x="234823" y="5334"/>
                  </a:lnTo>
                  <a:lnTo>
                    <a:pt x="22872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3/18/2021</a:t>
            </a:r>
          </a:p>
        </p:txBody>
      </p:sp>
      <p:sp>
        <p:nvSpPr>
          <p:cNvPr id="19" name="object 1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43e-</a:t>
            </a:r>
            <a:r>
              <a:rPr dirty="0"/>
              <a:t>BM/HR/HDCV/FSOFT</a:t>
            </a:r>
            <a:r>
              <a:rPr spc="45" dirty="0"/>
              <a:t> </a:t>
            </a:r>
            <a:r>
              <a:rPr dirty="0"/>
              <a:t>V1.2 -</a:t>
            </a:r>
            <a:r>
              <a:rPr spc="-15" dirty="0"/>
              <a:t> </a:t>
            </a:r>
            <a:r>
              <a:rPr dirty="0"/>
              <a:t>©FPT</a:t>
            </a:r>
            <a:r>
              <a:rPr spc="20" dirty="0"/>
              <a:t> </a:t>
            </a:r>
            <a:r>
              <a:rPr dirty="0"/>
              <a:t>SOFTWARE –</a:t>
            </a:r>
            <a:r>
              <a:rPr spc="-20" dirty="0"/>
              <a:t> </a:t>
            </a:r>
            <a:r>
              <a:rPr spc="-10" dirty="0"/>
              <a:t>Corporate</a:t>
            </a:r>
            <a:r>
              <a:rPr spc="60" dirty="0"/>
              <a:t> </a:t>
            </a:r>
            <a:r>
              <a:rPr dirty="0"/>
              <a:t>Training</a:t>
            </a:r>
            <a:r>
              <a:rPr spc="20" dirty="0"/>
              <a:t> </a:t>
            </a:r>
            <a:r>
              <a:rPr spc="-10" dirty="0"/>
              <a:t>Center</a:t>
            </a:r>
          </a:p>
        </p:txBody>
      </p:sp>
      <p:sp>
        <p:nvSpPr>
          <p:cNvPr id="20" name="object 2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5"/>
              </a:spcBef>
            </a:pPr>
            <a:fld id="{81D60167-4931-47E6-BA6A-407CBD079E47}" type="slidenum">
              <a:rPr spc="-25" dirty="0"/>
              <a:t>11</a:t>
            </a:fld>
            <a:endParaRPr spc="-25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27664" y="146304"/>
            <a:ext cx="1021079" cy="4572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45720"/>
            <a:chOff x="0" y="0"/>
            <a:chExt cx="12192000" cy="45720"/>
          </a:xfrm>
        </p:grpSpPr>
        <p:sp>
          <p:nvSpPr>
            <p:cNvPr id="4" name="object 4"/>
            <p:cNvSpPr/>
            <p:nvPr/>
          </p:nvSpPr>
          <p:spPr>
            <a:xfrm>
              <a:off x="8153400" y="0"/>
              <a:ext cx="4038600" cy="45720"/>
            </a:xfrm>
            <a:custGeom>
              <a:avLst/>
              <a:gdLst/>
              <a:ahLst/>
              <a:cxnLst/>
              <a:rect l="l" t="t" r="r" b="b"/>
              <a:pathLst>
                <a:path w="4038600" h="45720">
                  <a:moveTo>
                    <a:pt x="4038600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038600" y="45720"/>
                  </a:lnTo>
                  <a:lnTo>
                    <a:pt x="4038600" y="0"/>
                  </a:lnTo>
                  <a:close/>
                </a:path>
              </a:pathLst>
            </a:custGeom>
            <a:solidFill>
              <a:srgbClr val="0D69A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325367" y="0"/>
              <a:ext cx="4910455" cy="45720"/>
            </a:xfrm>
            <a:custGeom>
              <a:avLst/>
              <a:gdLst/>
              <a:ahLst/>
              <a:cxnLst/>
              <a:rect l="l" t="t" r="r" b="b"/>
              <a:pathLst>
                <a:path w="4910455" h="45720">
                  <a:moveTo>
                    <a:pt x="4910328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910328" y="45720"/>
                  </a:lnTo>
                  <a:lnTo>
                    <a:pt x="4910328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0"/>
              <a:ext cx="4657725" cy="45720"/>
            </a:xfrm>
            <a:custGeom>
              <a:avLst/>
              <a:gdLst/>
              <a:ahLst/>
              <a:cxnLst/>
              <a:rect l="l" t="t" r="r" b="b"/>
              <a:pathLst>
                <a:path w="4657725" h="45720">
                  <a:moveTo>
                    <a:pt x="4657344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657344" y="45720"/>
                  </a:lnTo>
                  <a:lnTo>
                    <a:pt x="4657344" y="0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4513579"/>
            <a:ext cx="670598" cy="1073886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38200" y="606551"/>
            <a:ext cx="10259568" cy="5748528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3/18/2021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43e-</a:t>
            </a:r>
            <a:r>
              <a:rPr dirty="0"/>
              <a:t>BM/HR/HDCV/FSOFT</a:t>
            </a:r>
            <a:r>
              <a:rPr spc="45" dirty="0"/>
              <a:t> </a:t>
            </a:r>
            <a:r>
              <a:rPr dirty="0"/>
              <a:t>V1.2 -</a:t>
            </a:r>
            <a:r>
              <a:rPr spc="-15" dirty="0"/>
              <a:t> </a:t>
            </a:r>
            <a:r>
              <a:rPr dirty="0"/>
              <a:t>©FPT</a:t>
            </a:r>
            <a:r>
              <a:rPr spc="20" dirty="0"/>
              <a:t> </a:t>
            </a:r>
            <a:r>
              <a:rPr dirty="0"/>
              <a:t>SOFTWARE –</a:t>
            </a:r>
            <a:r>
              <a:rPr spc="-20" dirty="0"/>
              <a:t> </a:t>
            </a:r>
            <a:r>
              <a:rPr spc="-10" dirty="0"/>
              <a:t>Corporate</a:t>
            </a:r>
            <a:r>
              <a:rPr spc="60" dirty="0"/>
              <a:t> </a:t>
            </a:r>
            <a:r>
              <a:rPr dirty="0"/>
              <a:t>Training</a:t>
            </a:r>
            <a:r>
              <a:rPr spc="20" dirty="0"/>
              <a:t> </a:t>
            </a:r>
            <a:r>
              <a:rPr spc="-10" dirty="0"/>
              <a:t>Center</a:t>
            </a: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5"/>
              </a:spcBef>
            </a:pPr>
            <a:fld id="{81D60167-4931-47E6-BA6A-407CBD079E47}" type="slidenum">
              <a:rPr spc="-25" dirty="0"/>
              <a:t>12</a:t>
            </a:fld>
            <a:endParaRPr spc="-25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27664" y="146304"/>
            <a:ext cx="1021079" cy="4572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45720"/>
            <a:chOff x="0" y="0"/>
            <a:chExt cx="12192000" cy="45720"/>
          </a:xfrm>
        </p:grpSpPr>
        <p:sp>
          <p:nvSpPr>
            <p:cNvPr id="4" name="object 4"/>
            <p:cNvSpPr/>
            <p:nvPr/>
          </p:nvSpPr>
          <p:spPr>
            <a:xfrm>
              <a:off x="8153400" y="0"/>
              <a:ext cx="4038600" cy="45720"/>
            </a:xfrm>
            <a:custGeom>
              <a:avLst/>
              <a:gdLst/>
              <a:ahLst/>
              <a:cxnLst/>
              <a:rect l="l" t="t" r="r" b="b"/>
              <a:pathLst>
                <a:path w="4038600" h="45720">
                  <a:moveTo>
                    <a:pt x="4038600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038600" y="45720"/>
                  </a:lnTo>
                  <a:lnTo>
                    <a:pt x="4038600" y="0"/>
                  </a:lnTo>
                  <a:close/>
                </a:path>
              </a:pathLst>
            </a:custGeom>
            <a:solidFill>
              <a:srgbClr val="0D69A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325367" y="0"/>
              <a:ext cx="4910455" cy="45720"/>
            </a:xfrm>
            <a:custGeom>
              <a:avLst/>
              <a:gdLst/>
              <a:ahLst/>
              <a:cxnLst/>
              <a:rect l="l" t="t" r="r" b="b"/>
              <a:pathLst>
                <a:path w="4910455" h="45720">
                  <a:moveTo>
                    <a:pt x="4910328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910328" y="45720"/>
                  </a:lnTo>
                  <a:lnTo>
                    <a:pt x="4910328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0"/>
              <a:ext cx="4657725" cy="45720"/>
            </a:xfrm>
            <a:custGeom>
              <a:avLst/>
              <a:gdLst/>
              <a:ahLst/>
              <a:cxnLst/>
              <a:rect l="l" t="t" r="r" b="b"/>
              <a:pathLst>
                <a:path w="4657725" h="45720">
                  <a:moveTo>
                    <a:pt x="4657344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657344" y="45720"/>
                  </a:lnTo>
                  <a:lnTo>
                    <a:pt x="4657344" y="0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4513579"/>
            <a:ext cx="670598" cy="1073886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1142726" y="6465214"/>
            <a:ext cx="135255" cy="1466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800" spc="-25" dirty="0">
                <a:solidFill>
                  <a:srgbClr val="888888"/>
                </a:solidFill>
                <a:latin typeface="Segoe UI"/>
                <a:cs typeface="Segoe UI"/>
              </a:rPr>
              <a:t>13</a:t>
            </a:r>
            <a:endParaRPr sz="800">
              <a:latin typeface="Segoe UI"/>
              <a:cs typeface="Segoe U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29944" y="6469958"/>
            <a:ext cx="4543425" cy="13398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5"/>
              </a:spcBef>
              <a:tabLst>
                <a:tab pos="3396615" algn="l"/>
              </a:tabLst>
            </a:pPr>
            <a:r>
              <a:rPr sz="800" spc="-10" dirty="0">
                <a:solidFill>
                  <a:srgbClr val="888888"/>
                </a:solidFill>
                <a:latin typeface="Segoe UI"/>
                <a:cs typeface="Segoe UI"/>
              </a:rPr>
              <a:t>3/18/2021</a:t>
            </a:r>
            <a:r>
              <a:rPr sz="800" dirty="0">
                <a:solidFill>
                  <a:srgbClr val="888888"/>
                </a:solidFill>
                <a:latin typeface="Segoe UI"/>
                <a:cs typeface="Segoe UI"/>
              </a:rPr>
              <a:t>	</a:t>
            </a:r>
            <a:r>
              <a:rPr sz="800" spc="-10" dirty="0">
                <a:solidFill>
                  <a:srgbClr val="888888"/>
                </a:solidFill>
                <a:latin typeface="Segoe UI"/>
                <a:cs typeface="Segoe UI"/>
              </a:rPr>
              <a:t>43e-BM/HR/HDCV/FSOFT</a:t>
            </a:r>
            <a:endParaRPr sz="800">
              <a:latin typeface="Segoe UI"/>
              <a:cs typeface="Segoe U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498939" y="6465214"/>
            <a:ext cx="2383790" cy="1466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800" dirty="0">
                <a:solidFill>
                  <a:srgbClr val="888888"/>
                </a:solidFill>
                <a:latin typeface="Segoe UI"/>
                <a:cs typeface="Segoe UI"/>
              </a:rPr>
              <a:t>V1.2</a:t>
            </a:r>
            <a:r>
              <a:rPr sz="800" spc="5" dirty="0">
                <a:solidFill>
                  <a:srgbClr val="888888"/>
                </a:solidFill>
                <a:latin typeface="Segoe UI"/>
                <a:cs typeface="Segoe UI"/>
              </a:rPr>
              <a:t> </a:t>
            </a:r>
            <a:r>
              <a:rPr sz="800" dirty="0">
                <a:solidFill>
                  <a:srgbClr val="888888"/>
                </a:solidFill>
                <a:latin typeface="Segoe UI"/>
                <a:cs typeface="Segoe UI"/>
              </a:rPr>
              <a:t>-</a:t>
            </a:r>
            <a:r>
              <a:rPr sz="800" spc="-10" dirty="0">
                <a:solidFill>
                  <a:srgbClr val="888888"/>
                </a:solidFill>
                <a:latin typeface="Segoe UI"/>
                <a:cs typeface="Segoe UI"/>
              </a:rPr>
              <a:t> </a:t>
            </a:r>
            <a:r>
              <a:rPr sz="800" dirty="0">
                <a:solidFill>
                  <a:srgbClr val="888888"/>
                </a:solidFill>
                <a:latin typeface="Segoe UI"/>
                <a:cs typeface="Segoe UI"/>
              </a:rPr>
              <a:t>©FPT</a:t>
            </a:r>
            <a:r>
              <a:rPr sz="800" spc="30" dirty="0">
                <a:solidFill>
                  <a:srgbClr val="888888"/>
                </a:solidFill>
                <a:latin typeface="Segoe UI"/>
                <a:cs typeface="Segoe UI"/>
              </a:rPr>
              <a:t> </a:t>
            </a:r>
            <a:r>
              <a:rPr sz="800" dirty="0">
                <a:solidFill>
                  <a:srgbClr val="888888"/>
                </a:solidFill>
                <a:latin typeface="Segoe UI"/>
                <a:cs typeface="Segoe UI"/>
              </a:rPr>
              <a:t>SOFTWARE</a:t>
            </a:r>
            <a:r>
              <a:rPr sz="800" spc="5" dirty="0">
                <a:solidFill>
                  <a:srgbClr val="888888"/>
                </a:solidFill>
                <a:latin typeface="Segoe UI"/>
                <a:cs typeface="Segoe UI"/>
              </a:rPr>
              <a:t> </a:t>
            </a:r>
            <a:r>
              <a:rPr sz="800" dirty="0">
                <a:solidFill>
                  <a:srgbClr val="888888"/>
                </a:solidFill>
                <a:latin typeface="Segoe UI"/>
                <a:cs typeface="Segoe UI"/>
              </a:rPr>
              <a:t>–</a:t>
            </a:r>
            <a:r>
              <a:rPr sz="800" spc="-15" dirty="0">
                <a:solidFill>
                  <a:srgbClr val="888888"/>
                </a:solidFill>
                <a:latin typeface="Segoe UI"/>
                <a:cs typeface="Segoe UI"/>
              </a:rPr>
              <a:t> </a:t>
            </a:r>
            <a:r>
              <a:rPr sz="800" spc="-10" dirty="0">
                <a:solidFill>
                  <a:srgbClr val="888888"/>
                </a:solidFill>
                <a:latin typeface="Segoe UI"/>
                <a:cs typeface="Segoe UI"/>
              </a:rPr>
              <a:t>Corporate</a:t>
            </a:r>
            <a:r>
              <a:rPr sz="800" spc="70" dirty="0">
                <a:solidFill>
                  <a:srgbClr val="888888"/>
                </a:solidFill>
                <a:latin typeface="Segoe UI"/>
                <a:cs typeface="Segoe UI"/>
              </a:rPr>
              <a:t> </a:t>
            </a:r>
            <a:r>
              <a:rPr sz="800" dirty="0">
                <a:solidFill>
                  <a:srgbClr val="888888"/>
                </a:solidFill>
                <a:latin typeface="Segoe UI"/>
                <a:cs typeface="Segoe UI"/>
              </a:rPr>
              <a:t>Training</a:t>
            </a:r>
            <a:r>
              <a:rPr sz="800" spc="25" dirty="0">
                <a:solidFill>
                  <a:srgbClr val="888888"/>
                </a:solidFill>
                <a:latin typeface="Segoe UI"/>
                <a:cs typeface="Segoe UI"/>
              </a:rPr>
              <a:t> </a:t>
            </a:r>
            <a:r>
              <a:rPr sz="800" spc="-10" dirty="0">
                <a:solidFill>
                  <a:srgbClr val="888888"/>
                </a:solidFill>
                <a:latin typeface="Segoe UI"/>
                <a:cs typeface="Segoe UI"/>
              </a:rPr>
              <a:t>Center</a:t>
            </a:r>
            <a:endParaRPr sz="800">
              <a:latin typeface="Segoe UI"/>
              <a:cs typeface="Segoe UI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78739" y="40893"/>
            <a:ext cx="5560695" cy="4064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500" spc="-10" dirty="0">
                <a:solidFill>
                  <a:srgbClr val="083A61"/>
                </a:solidFill>
              </a:rPr>
              <a:t>Communication</a:t>
            </a:r>
            <a:r>
              <a:rPr sz="2500" spc="-60" dirty="0">
                <a:solidFill>
                  <a:srgbClr val="083A61"/>
                </a:solidFill>
              </a:rPr>
              <a:t> </a:t>
            </a:r>
            <a:r>
              <a:rPr sz="2500" dirty="0">
                <a:solidFill>
                  <a:srgbClr val="083A61"/>
                </a:solidFill>
              </a:rPr>
              <a:t>Plan:</a:t>
            </a:r>
            <a:r>
              <a:rPr sz="2500" spc="-65" dirty="0">
                <a:solidFill>
                  <a:srgbClr val="083A61"/>
                </a:solidFill>
              </a:rPr>
              <a:t> </a:t>
            </a:r>
            <a:r>
              <a:rPr sz="2500" spc="-10" dirty="0">
                <a:solidFill>
                  <a:srgbClr val="083A61"/>
                </a:solidFill>
              </a:rPr>
              <a:t>Representation</a:t>
            </a:r>
            <a:endParaRPr sz="2500"/>
          </a:p>
        </p:txBody>
      </p:sp>
      <p:pic>
        <p:nvPicPr>
          <p:cNvPr id="12" name="object 1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001511" y="2340864"/>
            <a:ext cx="6190487" cy="3499104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9721088" y="2737815"/>
            <a:ext cx="1464945" cy="2711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600" b="1" dirty="0">
                <a:solidFill>
                  <a:srgbClr val="083A61"/>
                </a:solidFill>
                <a:latin typeface="Segoe UI"/>
                <a:cs typeface="Segoe UI"/>
              </a:rPr>
              <a:t>Escalation</a:t>
            </a:r>
            <a:r>
              <a:rPr sz="1600" b="1" spc="-105" dirty="0">
                <a:solidFill>
                  <a:srgbClr val="083A61"/>
                </a:solidFill>
                <a:latin typeface="Segoe UI"/>
                <a:cs typeface="Segoe UI"/>
              </a:rPr>
              <a:t> </a:t>
            </a:r>
            <a:r>
              <a:rPr sz="1600" b="1" spc="-20" dirty="0">
                <a:solidFill>
                  <a:srgbClr val="083A61"/>
                </a:solidFill>
                <a:latin typeface="Segoe UI"/>
                <a:cs typeface="Segoe UI"/>
              </a:rPr>
              <a:t>Path</a:t>
            </a:r>
            <a:endParaRPr sz="1600">
              <a:latin typeface="Segoe UI"/>
              <a:cs typeface="Segoe UI"/>
            </a:endParaRPr>
          </a:p>
        </p:txBody>
      </p:sp>
      <p:pic>
        <p:nvPicPr>
          <p:cNvPr id="14" name="object 14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384047" y="4090415"/>
            <a:ext cx="5160264" cy="2630424"/>
          </a:xfrm>
          <a:prstGeom prst="rect">
            <a:avLst/>
          </a:prstGeom>
        </p:spPr>
      </p:pic>
      <p:pic>
        <p:nvPicPr>
          <p:cNvPr id="15" name="object 15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21920" y="975360"/>
            <a:ext cx="5718048" cy="2910840"/>
          </a:xfrm>
          <a:prstGeom prst="rect">
            <a:avLst/>
          </a:prstGeom>
        </p:spPr>
      </p:pic>
      <p:sp>
        <p:nvSpPr>
          <p:cNvPr id="16" name="object 16"/>
          <p:cNvSpPr txBox="1"/>
          <p:nvPr/>
        </p:nvSpPr>
        <p:spPr>
          <a:xfrm>
            <a:off x="201269" y="759332"/>
            <a:ext cx="1725295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b="1" dirty="0">
                <a:solidFill>
                  <a:srgbClr val="083A61"/>
                </a:solidFill>
                <a:latin typeface="Segoe UI"/>
                <a:cs typeface="Segoe UI"/>
              </a:rPr>
              <a:t>Meeting</a:t>
            </a:r>
            <a:r>
              <a:rPr sz="1600" b="1" spc="-75" dirty="0">
                <a:solidFill>
                  <a:srgbClr val="083A61"/>
                </a:solidFill>
                <a:latin typeface="Segoe UI"/>
                <a:cs typeface="Segoe UI"/>
              </a:rPr>
              <a:t> </a:t>
            </a:r>
            <a:r>
              <a:rPr sz="1600" b="1" spc="-10" dirty="0">
                <a:solidFill>
                  <a:srgbClr val="083A61"/>
                </a:solidFill>
                <a:latin typeface="Segoe UI"/>
                <a:cs typeface="Segoe UI"/>
              </a:rPr>
              <a:t>Calendar</a:t>
            </a:r>
            <a:endParaRPr sz="1600">
              <a:latin typeface="Segoe UI"/>
              <a:cs typeface="Segoe U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27664" y="146304"/>
            <a:ext cx="1021079" cy="4572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14255" y="-21110"/>
            <a:ext cx="7462233" cy="6857996"/>
            <a:chOff x="-12848" y="-328613"/>
            <a:chExt cx="7462233" cy="6857996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2848" y="-328613"/>
              <a:ext cx="6857999" cy="685799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01496" y="1327021"/>
              <a:ext cx="7247889" cy="4385276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54305">
              <a:lnSpc>
                <a:spcPts val="3729"/>
              </a:lnSpc>
              <a:spcBef>
                <a:spcPts val="90"/>
              </a:spcBef>
            </a:pPr>
            <a:r>
              <a:rPr dirty="0"/>
              <a:t>Step</a:t>
            </a:r>
            <a:r>
              <a:rPr spc="-130" dirty="0"/>
              <a:t> </a:t>
            </a:r>
            <a:r>
              <a:rPr dirty="0"/>
              <a:t>2:</a:t>
            </a:r>
            <a:r>
              <a:rPr spc="-145" dirty="0"/>
              <a:t> </a:t>
            </a:r>
            <a:r>
              <a:rPr dirty="0"/>
              <a:t>Manage</a:t>
            </a:r>
            <a:r>
              <a:rPr spc="-105" dirty="0"/>
              <a:t> </a:t>
            </a:r>
            <a:r>
              <a:rPr dirty="0"/>
              <a:t>Communication</a:t>
            </a:r>
            <a:r>
              <a:rPr spc="-25" dirty="0"/>
              <a:t> </a:t>
            </a:r>
            <a:r>
              <a:rPr spc="-10" dirty="0">
                <a:solidFill>
                  <a:srgbClr val="083A61"/>
                </a:solidFill>
              </a:rPr>
              <a:t>Management</a:t>
            </a:r>
          </a:p>
          <a:p>
            <a:pPr marL="154305">
              <a:lnSpc>
                <a:spcPts val="2290"/>
              </a:lnSpc>
            </a:pPr>
            <a:r>
              <a:rPr sz="2000" b="0" i="1" dirty="0">
                <a:latin typeface="Segoe UI"/>
                <a:cs typeface="Segoe UI"/>
              </a:rPr>
              <a:t>(implement</a:t>
            </a:r>
            <a:r>
              <a:rPr sz="2000" b="0" i="1" spc="-35" dirty="0">
                <a:latin typeface="Segoe UI"/>
                <a:cs typeface="Segoe UI"/>
              </a:rPr>
              <a:t> </a:t>
            </a:r>
            <a:r>
              <a:rPr sz="2000" b="0" i="1" dirty="0">
                <a:latin typeface="Segoe UI"/>
                <a:cs typeface="Segoe UI"/>
              </a:rPr>
              <a:t>the</a:t>
            </a:r>
            <a:r>
              <a:rPr sz="2000" b="0" i="1" spc="-90" dirty="0">
                <a:latin typeface="Segoe UI"/>
                <a:cs typeface="Segoe UI"/>
              </a:rPr>
              <a:t> </a:t>
            </a:r>
            <a:r>
              <a:rPr sz="2000" b="0" i="1" spc="-20" dirty="0">
                <a:latin typeface="Segoe UI"/>
                <a:cs typeface="Segoe UI"/>
              </a:rPr>
              <a:t>plan)</a:t>
            </a:r>
            <a:endParaRPr sz="2000">
              <a:latin typeface="Segoe UI"/>
              <a:cs typeface="Segoe U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921243" y="1225866"/>
            <a:ext cx="2672080" cy="4344670"/>
          </a:xfrm>
          <a:prstGeom prst="rect">
            <a:avLst/>
          </a:prstGeom>
        </p:spPr>
        <p:txBody>
          <a:bodyPr vert="horz" wrap="square" lIns="0" tIns="45720" rIns="0" bIns="0" rtlCol="0">
            <a:spAutoFit/>
          </a:bodyPr>
          <a:lstStyle/>
          <a:p>
            <a:pPr marL="17145" marR="782955" indent="-5080">
              <a:lnSpc>
                <a:spcPct val="133200"/>
              </a:lnSpc>
              <a:spcBef>
                <a:spcPts val="360"/>
              </a:spcBef>
            </a:pPr>
            <a:r>
              <a:rPr sz="2000" spc="-10" dirty="0">
                <a:latin typeface="Arial"/>
                <a:cs typeface="Arial"/>
              </a:rPr>
              <a:t>Inputs </a:t>
            </a:r>
            <a:r>
              <a:rPr sz="1600" dirty="0">
                <a:latin typeface="Segoe UI"/>
                <a:cs typeface="Segoe UI"/>
              </a:rPr>
              <a:t>Communication</a:t>
            </a:r>
            <a:r>
              <a:rPr sz="1600" spc="-105" dirty="0">
                <a:latin typeface="Segoe UI"/>
                <a:cs typeface="Segoe UI"/>
              </a:rPr>
              <a:t> </a:t>
            </a:r>
            <a:r>
              <a:rPr sz="1600" spc="-20" dirty="0">
                <a:latin typeface="Segoe UI"/>
                <a:cs typeface="Segoe UI"/>
              </a:rPr>
              <a:t>Plan </a:t>
            </a:r>
            <a:r>
              <a:rPr sz="1600" spc="-10" dirty="0">
                <a:latin typeface="Segoe UI"/>
                <a:cs typeface="Segoe UI"/>
              </a:rPr>
              <a:t>Documents</a:t>
            </a:r>
            <a:endParaRPr sz="1600">
              <a:latin typeface="Segoe UI"/>
              <a:cs typeface="Segoe UI"/>
            </a:endParaRPr>
          </a:p>
          <a:p>
            <a:pPr marL="17145">
              <a:lnSpc>
                <a:spcPct val="100000"/>
              </a:lnSpc>
              <a:spcBef>
                <a:spcPts val="575"/>
              </a:spcBef>
            </a:pPr>
            <a:r>
              <a:rPr sz="1600" spc="-20" dirty="0">
                <a:latin typeface="Segoe UI"/>
                <a:cs typeface="Segoe UI"/>
              </a:rPr>
              <a:t>KPIs</a:t>
            </a:r>
            <a:endParaRPr sz="1600">
              <a:latin typeface="Segoe UI"/>
              <a:cs typeface="Segoe UI"/>
            </a:endParaRPr>
          </a:p>
          <a:p>
            <a:pPr marL="17145" marR="257175" indent="-5080">
              <a:lnSpc>
                <a:spcPct val="133200"/>
              </a:lnSpc>
              <a:spcBef>
                <a:spcPts val="1780"/>
              </a:spcBef>
            </a:pPr>
            <a:r>
              <a:rPr sz="2000" spc="-35" dirty="0">
                <a:latin typeface="Arial"/>
                <a:cs typeface="Arial"/>
              </a:rPr>
              <a:t>Tools</a:t>
            </a:r>
            <a:r>
              <a:rPr sz="2000" spc="-5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&amp;</a:t>
            </a:r>
            <a:r>
              <a:rPr sz="2000" spc="-90" dirty="0">
                <a:latin typeface="Arial"/>
                <a:cs typeface="Arial"/>
              </a:rPr>
              <a:t> </a:t>
            </a:r>
            <a:r>
              <a:rPr sz="2000" spc="-10" dirty="0">
                <a:latin typeface="Arial"/>
                <a:cs typeface="Arial"/>
              </a:rPr>
              <a:t>Technique </a:t>
            </a:r>
            <a:r>
              <a:rPr sz="1600" dirty="0">
                <a:latin typeface="Segoe UI"/>
                <a:cs typeface="Segoe UI"/>
              </a:rPr>
              <a:t>Communication</a:t>
            </a:r>
            <a:r>
              <a:rPr sz="1600" spc="-100" dirty="0">
                <a:latin typeface="Segoe UI"/>
                <a:cs typeface="Segoe UI"/>
              </a:rPr>
              <a:t> </a:t>
            </a:r>
            <a:r>
              <a:rPr sz="1600" spc="-10" dirty="0">
                <a:latin typeface="Segoe UI"/>
                <a:cs typeface="Segoe UI"/>
              </a:rPr>
              <a:t>skills </a:t>
            </a:r>
            <a:r>
              <a:rPr sz="1600" dirty="0">
                <a:latin typeface="Segoe UI"/>
                <a:cs typeface="Segoe UI"/>
              </a:rPr>
              <a:t>Interpersonal</a:t>
            </a:r>
            <a:r>
              <a:rPr sz="1600" spc="-35" dirty="0"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&amp;</a:t>
            </a:r>
            <a:r>
              <a:rPr sz="1600" spc="-25" dirty="0"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team</a:t>
            </a:r>
            <a:r>
              <a:rPr sz="1600" spc="-50" dirty="0">
                <a:latin typeface="Segoe UI"/>
                <a:cs typeface="Segoe UI"/>
              </a:rPr>
              <a:t> </a:t>
            </a:r>
            <a:r>
              <a:rPr sz="1600" spc="-10" dirty="0">
                <a:latin typeface="Segoe UI"/>
                <a:cs typeface="Segoe UI"/>
              </a:rPr>
              <a:t>skills</a:t>
            </a:r>
            <a:endParaRPr sz="1600">
              <a:latin typeface="Segoe UI"/>
              <a:cs typeface="Segoe UI"/>
            </a:endParaRPr>
          </a:p>
          <a:p>
            <a:pPr>
              <a:lnSpc>
                <a:spcPct val="100000"/>
              </a:lnSpc>
            </a:pPr>
            <a:endParaRPr sz="2100">
              <a:latin typeface="Segoe UI"/>
              <a:cs typeface="Segoe UI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5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</a:pPr>
            <a:r>
              <a:rPr sz="2000" spc="-10" dirty="0">
                <a:latin typeface="Arial"/>
                <a:cs typeface="Arial"/>
              </a:rPr>
              <a:t>Outputs</a:t>
            </a:r>
            <a:endParaRPr sz="2000">
              <a:latin typeface="Arial"/>
              <a:cs typeface="Arial"/>
            </a:endParaRPr>
          </a:p>
          <a:p>
            <a:pPr marL="17145">
              <a:lnSpc>
                <a:spcPct val="100000"/>
              </a:lnSpc>
              <a:spcBef>
                <a:spcPts val="869"/>
              </a:spcBef>
            </a:pPr>
            <a:r>
              <a:rPr sz="1600" dirty="0">
                <a:latin typeface="Segoe UI"/>
                <a:cs typeface="Segoe UI"/>
              </a:rPr>
              <a:t>Communication</a:t>
            </a:r>
            <a:r>
              <a:rPr sz="1600" spc="-100" dirty="0"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plan</a:t>
            </a:r>
            <a:r>
              <a:rPr sz="1600" spc="-35" dirty="0">
                <a:latin typeface="Segoe UI"/>
                <a:cs typeface="Segoe UI"/>
              </a:rPr>
              <a:t> </a:t>
            </a:r>
            <a:r>
              <a:rPr sz="1600" spc="-10" dirty="0">
                <a:latin typeface="Segoe UI"/>
                <a:cs typeface="Segoe UI"/>
              </a:rPr>
              <a:t>updates</a:t>
            </a:r>
            <a:endParaRPr sz="1600">
              <a:latin typeface="Segoe UI"/>
              <a:cs typeface="Segoe UI"/>
            </a:endParaRPr>
          </a:p>
          <a:p>
            <a:pPr marL="17145">
              <a:lnSpc>
                <a:spcPct val="100000"/>
              </a:lnSpc>
              <a:spcBef>
                <a:spcPts val="580"/>
              </a:spcBef>
            </a:pPr>
            <a:r>
              <a:rPr sz="1600" dirty="0">
                <a:latin typeface="Segoe UI"/>
                <a:cs typeface="Segoe UI"/>
              </a:rPr>
              <a:t>Documents</a:t>
            </a:r>
            <a:r>
              <a:rPr sz="1600" spc="-70" dirty="0">
                <a:latin typeface="Segoe UI"/>
                <a:cs typeface="Segoe UI"/>
              </a:rPr>
              <a:t> </a:t>
            </a:r>
            <a:r>
              <a:rPr sz="1600" spc="-10" dirty="0">
                <a:latin typeface="Segoe UI"/>
                <a:cs typeface="Segoe UI"/>
              </a:rPr>
              <a:t>updates</a:t>
            </a:r>
            <a:endParaRPr sz="1600">
              <a:latin typeface="Segoe UI"/>
              <a:cs typeface="Segoe UI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6983764" y="1442500"/>
            <a:ext cx="657225" cy="657225"/>
            <a:chOff x="6983764" y="1442500"/>
            <a:chExt cx="657225" cy="657225"/>
          </a:xfrm>
        </p:grpSpPr>
        <p:sp>
          <p:nvSpPr>
            <p:cNvPr id="10" name="object 10"/>
            <p:cNvSpPr/>
            <p:nvPr/>
          </p:nvSpPr>
          <p:spPr>
            <a:xfrm>
              <a:off x="6983764" y="1442500"/>
              <a:ext cx="657225" cy="657225"/>
            </a:xfrm>
            <a:custGeom>
              <a:avLst/>
              <a:gdLst/>
              <a:ahLst/>
              <a:cxnLst/>
              <a:rect l="l" t="t" r="r" b="b"/>
              <a:pathLst>
                <a:path w="657225" h="657225">
                  <a:moveTo>
                    <a:pt x="351302" y="0"/>
                  </a:moveTo>
                  <a:lnTo>
                    <a:pt x="305378" y="0"/>
                  </a:lnTo>
                  <a:lnTo>
                    <a:pt x="259817" y="6373"/>
                  </a:lnTo>
                  <a:lnTo>
                    <a:pt x="215339" y="19119"/>
                  </a:lnTo>
                  <a:lnTo>
                    <a:pt x="172663" y="38238"/>
                  </a:lnTo>
                  <a:lnTo>
                    <a:pt x="132508" y="63730"/>
                  </a:lnTo>
                  <a:lnTo>
                    <a:pt x="95596" y="95596"/>
                  </a:lnTo>
                  <a:lnTo>
                    <a:pt x="63730" y="132508"/>
                  </a:lnTo>
                  <a:lnTo>
                    <a:pt x="38238" y="172663"/>
                  </a:lnTo>
                  <a:lnTo>
                    <a:pt x="19119" y="215339"/>
                  </a:lnTo>
                  <a:lnTo>
                    <a:pt x="6373" y="259817"/>
                  </a:lnTo>
                  <a:lnTo>
                    <a:pt x="0" y="305378"/>
                  </a:lnTo>
                  <a:lnTo>
                    <a:pt x="0" y="351302"/>
                  </a:lnTo>
                  <a:lnTo>
                    <a:pt x="6373" y="396869"/>
                  </a:lnTo>
                  <a:lnTo>
                    <a:pt x="19119" y="441360"/>
                  </a:lnTo>
                  <a:lnTo>
                    <a:pt x="38238" y="484054"/>
                  </a:lnTo>
                  <a:lnTo>
                    <a:pt x="63730" y="524234"/>
                  </a:lnTo>
                  <a:lnTo>
                    <a:pt x="95596" y="561178"/>
                  </a:lnTo>
                  <a:lnTo>
                    <a:pt x="132508" y="593043"/>
                  </a:lnTo>
                  <a:lnTo>
                    <a:pt x="172663" y="618536"/>
                  </a:lnTo>
                  <a:lnTo>
                    <a:pt x="215339" y="637655"/>
                  </a:lnTo>
                  <a:lnTo>
                    <a:pt x="259817" y="650401"/>
                  </a:lnTo>
                  <a:lnTo>
                    <a:pt x="305378" y="656774"/>
                  </a:lnTo>
                  <a:lnTo>
                    <a:pt x="351302" y="656774"/>
                  </a:lnTo>
                  <a:lnTo>
                    <a:pt x="396869" y="650401"/>
                  </a:lnTo>
                  <a:lnTo>
                    <a:pt x="441360" y="637655"/>
                  </a:lnTo>
                  <a:lnTo>
                    <a:pt x="484054" y="618536"/>
                  </a:lnTo>
                  <a:lnTo>
                    <a:pt x="524234" y="593043"/>
                  </a:lnTo>
                  <a:lnTo>
                    <a:pt x="561178" y="561178"/>
                  </a:lnTo>
                  <a:lnTo>
                    <a:pt x="593043" y="524234"/>
                  </a:lnTo>
                  <a:lnTo>
                    <a:pt x="618536" y="484054"/>
                  </a:lnTo>
                  <a:lnTo>
                    <a:pt x="637655" y="441360"/>
                  </a:lnTo>
                  <a:lnTo>
                    <a:pt x="650401" y="396869"/>
                  </a:lnTo>
                  <a:lnTo>
                    <a:pt x="656774" y="351302"/>
                  </a:lnTo>
                  <a:lnTo>
                    <a:pt x="656774" y="305378"/>
                  </a:lnTo>
                  <a:lnTo>
                    <a:pt x="650401" y="259817"/>
                  </a:lnTo>
                  <a:lnTo>
                    <a:pt x="637655" y="215339"/>
                  </a:lnTo>
                  <a:lnTo>
                    <a:pt x="618536" y="172663"/>
                  </a:lnTo>
                  <a:lnTo>
                    <a:pt x="593043" y="132508"/>
                  </a:lnTo>
                  <a:lnTo>
                    <a:pt x="561178" y="95596"/>
                  </a:lnTo>
                  <a:lnTo>
                    <a:pt x="524234" y="63730"/>
                  </a:lnTo>
                  <a:lnTo>
                    <a:pt x="484054" y="38238"/>
                  </a:lnTo>
                  <a:lnTo>
                    <a:pt x="441360" y="19119"/>
                  </a:lnTo>
                  <a:lnTo>
                    <a:pt x="396869" y="6373"/>
                  </a:lnTo>
                  <a:lnTo>
                    <a:pt x="351302" y="0"/>
                  </a:lnTo>
                  <a:close/>
                </a:path>
              </a:pathLst>
            </a:custGeom>
            <a:solidFill>
              <a:srgbClr val="0D69A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7147559" y="1606295"/>
              <a:ext cx="328930" cy="331470"/>
            </a:xfrm>
            <a:custGeom>
              <a:avLst/>
              <a:gdLst/>
              <a:ahLst/>
              <a:cxnLst/>
              <a:rect l="l" t="t" r="r" b="b"/>
              <a:pathLst>
                <a:path w="328929" h="331469">
                  <a:moveTo>
                    <a:pt x="163830" y="0"/>
                  </a:moveTo>
                  <a:lnTo>
                    <a:pt x="120826" y="6025"/>
                  </a:lnTo>
                  <a:lnTo>
                    <a:pt x="81844" y="22972"/>
                  </a:lnTo>
                  <a:lnTo>
                    <a:pt x="48577" y="49149"/>
                  </a:lnTo>
                  <a:lnTo>
                    <a:pt x="22718" y="82860"/>
                  </a:lnTo>
                  <a:lnTo>
                    <a:pt x="5961" y="122413"/>
                  </a:lnTo>
                  <a:lnTo>
                    <a:pt x="0" y="166115"/>
                  </a:lnTo>
                  <a:lnTo>
                    <a:pt x="5961" y="211657"/>
                  </a:lnTo>
                  <a:lnTo>
                    <a:pt x="22718" y="251601"/>
                  </a:lnTo>
                  <a:lnTo>
                    <a:pt x="48577" y="284749"/>
                  </a:lnTo>
                  <a:lnTo>
                    <a:pt x="81844" y="309908"/>
                  </a:lnTo>
                  <a:lnTo>
                    <a:pt x="120826" y="325880"/>
                  </a:lnTo>
                  <a:lnTo>
                    <a:pt x="163830" y="331469"/>
                  </a:lnTo>
                  <a:lnTo>
                    <a:pt x="206890" y="325880"/>
                  </a:lnTo>
                  <a:lnTo>
                    <a:pt x="246013" y="309908"/>
                  </a:lnTo>
                  <a:lnTo>
                    <a:pt x="253649" y="304164"/>
                  </a:lnTo>
                  <a:lnTo>
                    <a:pt x="149860" y="304164"/>
                  </a:lnTo>
                  <a:lnTo>
                    <a:pt x="105614" y="290177"/>
                  </a:lnTo>
                  <a:lnTo>
                    <a:pt x="67929" y="262270"/>
                  </a:lnTo>
                  <a:lnTo>
                    <a:pt x="40507" y="224101"/>
                  </a:lnTo>
                  <a:lnTo>
                    <a:pt x="27050" y="179324"/>
                  </a:lnTo>
                  <a:lnTo>
                    <a:pt x="101981" y="179324"/>
                  </a:lnTo>
                  <a:lnTo>
                    <a:pt x="101981" y="152018"/>
                  </a:lnTo>
                  <a:lnTo>
                    <a:pt x="27050" y="152018"/>
                  </a:lnTo>
                  <a:lnTo>
                    <a:pt x="40507" y="108299"/>
                  </a:lnTo>
                  <a:lnTo>
                    <a:pt x="67929" y="72389"/>
                  </a:lnTo>
                  <a:lnTo>
                    <a:pt x="105614" y="46862"/>
                  </a:lnTo>
                  <a:lnTo>
                    <a:pt x="149860" y="34289"/>
                  </a:lnTo>
                  <a:lnTo>
                    <a:pt x="260475" y="34289"/>
                  </a:lnTo>
                  <a:lnTo>
                    <a:pt x="246013" y="22972"/>
                  </a:lnTo>
                  <a:lnTo>
                    <a:pt x="206890" y="6025"/>
                  </a:lnTo>
                  <a:lnTo>
                    <a:pt x="163830" y="0"/>
                  </a:lnTo>
                  <a:close/>
                </a:path>
                <a:path w="328929" h="331469">
                  <a:moveTo>
                    <a:pt x="176911" y="227711"/>
                  </a:moveTo>
                  <a:lnTo>
                    <a:pt x="149860" y="227711"/>
                  </a:lnTo>
                  <a:lnTo>
                    <a:pt x="149860" y="304164"/>
                  </a:lnTo>
                  <a:lnTo>
                    <a:pt x="176911" y="304164"/>
                  </a:lnTo>
                  <a:lnTo>
                    <a:pt x="176911" y="227711"/>
                  </a:lnTo>
                  <a:close/>
                </a:path>
                <a:path w="328929" h="331469">
                  <a:moveTo>
                    <a:pt x="260475" y="34289"/>
                  </a:moveTo>
                  <a:lnTo>
                    <a:pt x="176911" y="34289"/>
                  </a:lnTo>
                  <a:lnTo>
                    <a:pt x="221561" y="46862"/>
                  </a:lnTo>
                  <a:lnTo>
                    <a:pt x="258746" y="72389"/>
                  </a:lnTo>
                  <a:lnTo>
                    <a:pt x="284192" y="108299"/>
                  </a:lnTo>
                  <a:lnTo>
                    <a:pt x="293624" y="152018"/>
                  </a:lnTo>
                  <a:lnTo>
                    <a:pt x="225679" y="152018"/>
                  </a:lnTo>
                  <a:lnTo>
                    <a:pt x="225679" y="179324"/>
                  </a:lnTo>
                  <a:lnTo>
                    <a:pt x="293624" y="179324"/>
                  </a:lnTo>
                  <a:lnTo>
                    <a:pt x="284192" y="224101"/>
                  </a:lnTo>
                  <a:lnTo>
                    <a:pt x="258746" y="262270"/>
                  </a:lnTo>
                  <a:lnTo>
                    <a:pt x="221561" y="290177"/>
                  </a:lnTo>
                  <a:lnTo>
                    <a:pt x="176911" y="304164"/>
                  </a:lnTo>
                  <a:lnTo>
                    <a:pt x="253649" y="304164"/>
                  </a:lnTo>
                  <a:lnTo>
                    <a:pt x="279463" y="284749"/>
                  </a:lnTo>
                  <a:lnTo>
                    <a:pt x="305505" y="251601"/>
                  </a:lnTo>
                  <a:lnTo>
                    <a:pt x="322403" y="211657"/>
                  </a:lnTo>
                  <a:lnTo>
                    <a:pt x="328422" y="166115"/>
                  </a:lnTo>
                  <a:lnTo>
                    <a:pt x="322403" y="122413"/>
                  </a:lnTo>
                  <a:lnTo>
                    <a:pt x="305505" y="82860"/>
                  </a:lnTo>
                  <a:lnTo>
                    <a:pt x="279463" y="49149"/>
                  </a:lnTo>
                  <a:lnTo>
                    <a:pt x="260475" y="34289"/>
                  </a:lnTo>
                  <a:close/>
                </a:path>
                <a:path w="328929" h="331469">
                  <a:moveTo>
                    <a:pt x="176911" y="34289"/>
                  </a:moveTo>
                  <a:lnTo>
                    <a:pt x="149860" y="34289"/>
                  </a:lnTo>
                  <a:lnTo>
                    <a:pt x="149860" y="110743"/>
                  </a:lnTo>
                  <a:lnTo>
                    <a:pt x="176911" y="110743"/>
                  </a:lnTo>
                  <a:lnTo>
                    <a:pt x="176911" y="342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2" name="object 12"/>
          <p:cNvGrpSpPr/>
          <p:nvPr/>
        </p:nvGrpSpPr>
        <p:grpSpPr>
          <a:xfrm>
            <a:off x="6983764" y="4642900"/>
            <a:ext cx="657225" cy="657225"/>
            <a:chOff x="6983764" y="4642900"/>
            <a:chExt cx="657225" cy="657225"/>
          </a:xfrm>
        </p:grpSpPr>
        <p:sp>
          <p:nvSpPr>
            <p:cNvPr id="13" name="object 13"/>
            <p:cNvSpPr/>
            <p:nvPr/>
          </p:nvSpPr>
          <p:spPr>
            <a:xfrm>
              <a:off x="6983764" y="4642900"/>
              <a:ext cx="657225" cy="657225"/>
            </a:xfrm>
            <a:custGeom>
              <a:avLst/>
              <a:gdLst/>
              <a:ahLst/>
              <a:cxnLst/>
              <a:rect l="l" t="t" r="r" b="b"/>
              <a:pathLst>
                <a:path w="657225" h="657225">
                  <a:moveTo>
                    <a:pt x="351302" y="0"/>
                  </a:moveTo>
                  <a:lnTo>
                    <a:pt x="305378" y="0"/>
                  </a:lnTo>
                  <a:lnTo>
                    <a:pt x="259817" y="6373"/>
                  </a:lnTo>
                  <a:lnTo>
                    <a:pt x="215339" y="19119"/>
                  </a:lnTo>
                  <a:lnTo>
                    <a:pt x="172663" y="38238"/>
                  </a:lnTo>
                  <a:lnTo>
                    <a:pt x="132508" y="63730"/>
                  </a:lnTo>
                  <a:lnTo>
                    <a:pt x="95596" y="95596"/>
                  </a:lnTo>
                  <a:lnTo>
                    <a:pt x="63730" y="132508"/>
                  </a:lnTo>
                  <a:lnTo>
                    <a:pt x="38238" y="172663"/>
                  </a:lnTo>
                  <a:lnTo>
                    <a:pt x="19119" y="215339"/>
                  </a:lnTo>
                  <a:lnTo>
                    <a:pt x="6373" y="259817"/>
                  </a:lnTo>
                  <a:lnTo>
                    <a:pt x="0" y="305378"/>
                  </a:lnTo>
                  <a:lnTo>
                    <a:pt x="0" y="351302"/>
                  </a:lnTo>
                  <a:lnTo>
                    <a:pt x="6373" y="396869"/>
                  </a:lnTo>
                  <a:lnTo>
                    <a:pt x="19119" y="441360"/>
                  </a:lnTo>
                  <a:lnTo>
                    <a:pt x="38238" y="484054"/>
                  </a:lnTo>
                  <a:lnTo>
                    <a:pt x="63730" y="524234"/>
                  </a:lnTo>
                  <a:lnTo>
                    <a:pt x="95596" y="561178"/>
                  </a:lnTo>
                  <a:lnTo>
                    <a:pt x="132508" y="593043"/>
                  </a:lnTo>
                  <a:lnTo>
                    <a:pt x="172663" y="618536"/>
                  </a:lnTo>
                  <a:lnTo>
                    <a:pt x="215339" y="637655"/>
                  </a:lnTo>
                  <a:lnTo>
                    <a:pt x="259817" y="650401"/>
                  </a:lnTo>
                  <a:lnTo>
                    <a:pt x="305378" y="656774"/>
                  </a:lnTo>
                  <a:lnTo>
                    <a:pt x="351302" y="656774"/>
                  </a:lnTo>
                  <a:lnTo>
                    <a:pt x="396869" y="650401"/>
                  </a:lnTo>
                  <a:lnTo>
                    <a:pt x="441360" y="637655"/>
                  </a:lnTo>
                  <a:lnTo>
                    <a:pt x="484054" y="618536"/>
                  </a:lnTo>
                  <a:lnTo>
                    <a:pt x="524234" y="593043"/>
                  </a:lnTo>
                  <a:lnTo>
                    <a:pt x="561178" y="561178"/>
                  </a:lnTo>
                  <a:lnTo>
                    <a:pt x="593043" y="524234"/>
                  </a:lnTo>
                  <a:lnTo>
                    <a:pt x="618536" y="484054"/>
                  </a:lnTo>
                  <a:lnTo>
                    <a:pt x="637655" y="441360"/>
                  </a:lnTo>
                  <a:lnTo>
                    <a:pt x="650401" y="396869"/>
                  </a:lnTo>
                  <a:lnTo>
                    <a:pt x="656774" y="351302"/>
                  </a:lnTo>
                  <a:lnTo>
                    <a:pt x="656774" y="305378"/>
                  </a:lnTo>
                  <a:lnTo>
                    <a:pt x="650401" y="259817"/>
                  </a:lnTo>
                  <a:lnTo>
                    <a:pt x="637655" y="215339"/>
                  </a:lnTo>
                  <a:lnTo>
                    <a:pt x="618536" y="172663"/>
                  </a:lnTo>
                  <a:lnTo>
                    <a:pt x="593043" y="132508"/>
                  </a:lnTo>
                  <a:lnTo>
                    <a:pt x="561178" y="95596"/>
                  </a:lnTo>
                  <a:lnTo>
                    <a:pt x="524234" y="63730"/>
                  </a:lnTo>
                  <a:lnTo>
                    <a:pt x="484054" y="38238"/>
                  </a:lnTo>
                  <a:lnTo>
                    <a:pt x="441360" y="19119"/>
                  </a:lnTo>
                  <a:lnTo>
                    <a:pt x="396869" y="6373"/>
                  </a:lnTo>
                  <a:lnTo>
                    <a:pt x="351302" y="0"/>
                  </a:lnTo>
                  <a:close/>
                </a:path>
              </a:pathLst>
            </a:custGeom>
            <a:solidFill>
              <a:srgbClr val="0DAF4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7181087" y="4818257"/>
              <a:ext cx="359410" cy="329565"/>
            </a:xfrm>
            <a:custGeom>
              <a:avLst/>
              <a:gdLst/>
              <a:ahLst/>
              <a:cxnLst/>
              <a:rect l="l" t="t" r="r" b="b"/>
              <a:pathLst>
                <a:path w="359409" h="329564">
                  <a:moveTo>
                    <a:pt x="117125" y="0"/>
                  </a:moveTo>
                  <a:lnTo>
                    <a:pt x="95790" y="3976"/>
                  </a:lnTo>
                  <a:lnTo>
                    <a:pt x="68815" y="16005"/>
                  </a:lnTo>
                  <a:lnTo>
                    <a:pt x="34925" y="37587"/>
                  </a:lnTo>
                  <a:lnTo>
                    <a:pt x="0" y="51684"/>
                  </a:lnTo>
                  <a:lnTo>
                    <a:pt x="69850" y="329052"/>
                  </a:lnTo>
                  <a:lnTo>
                    <a:pt x="111886" y="329052"/>
                  </a:lnTo>
                  <a:lnTo>
                    <a:pt x="76961" y="190368"/>
                  </a:lnTo>
                  <a:lnTo>
                    <a:pt x="103700" y="171204"/>
                  </a:lnTo>
                  <a:lnTo>
                    <a:pt x="125983" y="159823"/>
                  </a:lnTo>
                  <a:lnTo>
                    <a:pt x="144491" y="154879"/>
                  </a:lnTo>
                  <a:lnTo>
                    <a:pt x="159906" y="155031"/>
                  </a:lnTo>
                  <a:lnTo>
                    <a:pt x="172910" y="158932"/>
                  </a:lnTo>
                  <a:lnTo>
                    <a:pt x="184182" y="165240"/>
                  </a:lnTo>
                  <a:lnTo>
                    <a:pt x="204263" y="179700"/>
                  </a:lnTo>
                  <a:lnTo>
                    <a:pt x="214434" y="185165"/>
                  </a:lnTo>
                  <a:lnTo>
                    <a:pt x="225600" y="187660"/>
                  </a:lnTo>
                  <a:lnTo>
                    <a:pt x="238443" y="185842"/>
                  </a:lnTo>
                  <a:lnTo>
                    <a:pt x="253644" y="178367"/>
                  </a:lnTo>
                  <a:lnTo>
                    <a:pt x="271886" y="163891"/>
                  </a:lnTo>
                  <a:lnTo>
                    <a:pt x="293848" y="141070"/>
                  </a:lnTo>
                  <a:lnTo>
                    <a:pt x="320213" y="108561"/>
                  </a:lnTo>
                  <a:lnTo>
                    <a:pt x="351662" y="65019"/>
                  </a:lnTo>
                  <a:lnTo>
                    <a:pt x="358901" y="65019"/>
                  </a:lnTo>
                  <a:lnTo>
                    <a:pt x="351662" y="57907"/>
                  </a:lnTo>
                  <a:lnTo>
                    <a:pt x="344550" y="57907"/>
                  </a:lnTo>
                  <a:lnTo>
                    <a:pt x="301032" y="72490"/>
                  </a:lnTo>
                  <a:lnTo>
                    <a:pt x="265910" y="78595"/>
                  </a:lnTo>
                  <a:lnTo>
                    <a:pt x="215753" y="71385"/>
                  </a:lnTo>
                  <a:lnTo>
                    <a:pt x="183871" y="48297"/>
                  </a:lnTo>
                  <a:lnTo>
                    <a:pt x="160055" y="21352"/>
                  </a:lnTo>
                  <a:lnTo>
                    <a:pt x="147982" y="10190"/>
                  </a:lnTo>
                  <a:lnTo>
                    <a:pt x="134097" y="2572"/>
                  </a:lnTo>
                  <a:lnTo>
                    <a:pt x="11712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5" name="object 15"/>
          <p:cNvGrpSpPr/>
          <p:nvPr/>
        </p:nvGrpSpPr>
        <p:grpSpPr>
          <a:xfrm>
            <a:off x="6983764" y="3079276"/>
            <a:ext cx="657225" cy="657225"/>
            <a:chOff x="6983764" y="3079276"/>
            <a:chExt cx="657225" cy="657225"/>
          </a:xfrm>
        </p:grpSpPr>
        <p:sp>
          <p:nvSpPr>
            <p:cNvPr id="16" name="object 16"/>
            <p:cNvSpPr/>
            <p:nvPr/>
          </p:nvSpPr>
          <p:spPr>
            <a:xfrm>
              <a:off x="6983764" y="3079276"/>
              <a:ext cx="657225" cy="657225"/>
            </a:xfrm>
            <a:custGeom>
              <a:avLst/>
              <a:gdLst/>
              <a:ahLst/>
              <a:cxnLst/>
              <a:rect l="l" t="t" r="r" b="b"/>
              <a:pathLst>
                <a:path w="657225" h="657225">
                  <a:moveTo>
                    <a:pt x="351302" y="0"/>
                  </a:moveTo>
                  <a:lnTo>
                    <a:pt x="305378" y="0"/>
                  </a:lnTo>
                  <a:lnTo>
                    <a:pt x="259817" y="6373"/>
                  </a:lnTo>
                  <a:lnTo>
                    <a:pt x="215339" y="19119"/>
                  </a:lnTo>
                  <a:lnTo>
                    <a:pt x="172663" y="38238"/>
                  </a:lnTo>
                  <a:lnTo>
                    <a:pt x="132508" y="63730"/>
                  </a:lnTo>
                  <a:lnTo>
                    <a:pt x="95596" y="95596"/>
                  </a:lnTo>
                  <a:lnTo>
                    <a:pt x="63730" y="132508"/>
                  </a:lnTo>
                  <a:lnTo>
                    <a:pt x="38238" y="172663"/>
                  </a:lnTo>
                  <a:lnTo>
                    <a:pt x="19119" y="215339"/>
                  </a:lnTo>
                  <a:lnTo>
                    <a:pt x="6373" y="259817"/>
                  </a:lnTo>
                  <a:lnTo>
                    <a:pt x="0" y="305378"/>
                  </a:lnTo>
                  <a:lnTo>
                    <a:pt x="0" y="351302"/>
                  </a:lnTo>
                  <a:lnTo>
                    <a:pt x="6373" y="396869"/>
                  </a:lnTo>
                  <a:lnTo>
                    <a:pt x="19119" y="441360"/>
                  </a:lnTo>
                  <a:lnTo>
                    <a:pt x="38238" y="484054"/>
                  </a:lnTo>
                  <a:lnTo>
                    <a:pt x="63730" y="524234"/>
                  </a:lnTo>
                  <a:lnTo>
                    <a:pt x="95596" y="561178"/>
                  </a:lnTo>
                  <a:lnTo>
                    <a:pt x="132508" y="593043"/>
                  </a:lnTo>
                  <a:lnTo>
                    <a:pt x="172663" y="618536"/>
                  </a:lnTo>
                  <a:lnTo>
                    <a:pt x="215339" y="637655"/>
                  </a:lnTo>
                  <a:lnTo>
                    <a:pt x="259817" y="650401"/>
                  </a:lnTo>
                  <a:lnTo>
                    <a:pt x="305378" y="656774"/>
                  </a:lnTo>
                  <a:lnTo>
                    <a:pt x="351302" y="656774"/>
                  </a:lnTo>
                  <a:lnTo>
                    <a:pt x="396869" y="650401"/>
                  </a:lnTo>
                  <a:lnTo>
                    <a:pt x="441360" y="637655"/>
                  </a:lnTo>
                  <a:lnTo>
                    <a:pt x="484054" y="618536"/>
                  </a:lnTo>
                  <a:lnTo>
                    <a:pt x="524234" y="593043"/>
                  </a:lnTo>
                  <a:lnTo>
                    <a:pt x="561178" y="561178"/>
                  </a:lnTo>
                  <a:lnTo>
                    <a:pt x="593043" y="524234"/>
                  </a:lnTo>
                  <a:lnTo>
                    <a:pt x="618536" y="484054"/>
                  </a:lnTo>
                  <a:lnTo>
                    <a:pt x="637655" y="441360"/>
                  </a:lnTo>
                  <a:lnTo>
                    <a:pt x="650401" y="396869"/>
                  </a:lnTo>
                  <a:lnTo>
                    <a:pt x="656774" y="351302"/>
                  </a:lnTo>
                  <a:lnTo>
                    <a:pt x="656774" y="305378"/>
                  </a:lnTo>
                  <a:lnTo>
                    <a:pt x="650401" y="259817"/>
                  </a:lnTo>
                  <a:lnTo>
                    <a:pt x="637655" y="215339"/>
                  </a:lnTo>
                  <a:lnTo>
                    <a:pt x="618536" y="172663"/>
                  </a:lnTo>
                  <a:lnTo>
                    <a:pt x="593043" y="132508"/>
                  </a:lnTo>
                  <a:lnTo>
                    <a:pt x="561178" y="95596"/>
                  </a:lnTo>
                  <a:lnTo>
                    <a:pt x="524234" y="63730"/>
                  </a:lnTo>
                  <a:lnTo>
                    <a:pt x="484054" y="38238"/>
                  </a:lnTo>
                  <a:lnTo>
                    <a:pt x="441360" y="19119"/>
                  </a:lnTo>
                  <a:lnTo>
                    <a:pt x="396869" y="6373"/>
                  </a:lnTo>
                  <a:lnTo>
                    <a:pt x="351302" y="0"/>
                  </a:lnTo>
                  <a:close/>
                </a:path>
              </a:pathLst>
            </a:custGeom>
            <a:solidFill>
              <a:srgbClr val="F16F2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7153655" y="3261359"/>
              <a:ext cx="337820" cy="267970"/>
            </a:xfrm>
            <a:custGeom>
              <a:avLst/>
              <a:gdLst/>
              <a:ahLst/>
              <a:cxnLst/>
              <a:rect l="l" t="t" r="r" b="b"/>
              <a:pathLst>
                <a:path w="337820" h="267970">
                  <a:moveTo>
                    <a:pt x="300863" y="47116"/>
                  </a:moveTo>
                  <a:lnTo>
                    <a:pt x="36068" y="47116"/>
                  </a:lnTo>
                  <a:lnTo>
                    <a:pt x="20091" y="50208"/>
                  </a:lnTo>
                  <a:lnTo>
                    <a:pt x="8842" y="58324"/>
                  </a:lnTo>
                  <a:lnTo>
                    <a:pt x="2188" y="69726"/>
                  </a:lnTo>
                  <a:lnTo>
                    <a:pt x="0" y="82676"/>
                  </a:lnTo>
                  <a:lnTo>
                    <a:pt x="0" y="231901"/>
                  </a:lnTo>
                  <a:lnTo>
                    <a:pt x="2188" y="245139"/>
                  </a:lnTo>
                  <a:lnTo>
                    <a:pt x="8842" y="256555"/>
                  </a:lnTo>
                  <a:lnTo>
                    <a:pt x="20091" y="264566"/>
                  </a:lnTo>
                  <a:lnTo>
                    <a:pt x="36068" y="267588"/>
                  </a:lnTo>
                  <a:lnTo>
                    <a:pt x="300863" y="267588"/>
                  </a:lnTo>
                  <a:lnTo>
                    <a:pt x="314654" y="264566"/>
                  </a:lnTo>
                  <a:lnTo>
                    <a:pt x="326421" y="256555"/>
                  </a:lnTo>
                  <a:lnTo>
                    <a:pt x="334617" y="245139"/>
                  </a:lnTo>
                  <a:lnTo>
                    <a:pt x="337693" y="231901"/>
                  </a:lnTo>
                  <a:lnTo>
                    <a:pt x="168783" y="231901"/>
                  </a:lnTo>
                  <a:lnTo>
                    <a:pt x="135127" y="225599"/>
                  </a:lnTo>
                  <a:lnTo>
                    <a:pt x="108140" y="208152"/>
                  </a:lnTo>
                  <a:lnTo>
                    <a:pt x="90201" y="181752"/>
                  </a:lnTo>
                  <a:lnTo>
                    <a:pt x="83693" y="148589"/>
                  </a:lnTo>
                  <a:lnTo>
                    <a:pt x="90201" y="115407"/>
                  </a:lnTo>
                  <a:lnTo>
                    <a:pt x="108140" y="88963"/>
                  </a:lnTo>
                  <a:lnTo>
                    <a:pt x="135128" y="71473"/>
                  </a:lnTo>
                  <a:lnTo>
                    <a:pt x="168783" y="65150"/>
                  </a:lnTo>
                  <a:lnTo>
                    <a:pt x="331328" y="65150"/>
                  </a:lnTo>
                  <a:lnTo>
                    <a:pt x="326421" y="58324"/>
                  </a:lnTo>
                  <a:lnTo>
                    <a:pt x="314654" y="50208"/>
                  </a:lnTo>
                  <a:lnTo>
                    <a:pt x="300863" y="47116"/>
                  </a:lnTo>
                  <a:close/>
                </a:path>
                <a:path w="337820" h="267970">
                  <a:moveTo>
                    <a:pt x="331328" y="65150"/>
                  </a:moveTo>
                  <a:lnTo>
                    <a:pt x="168783" y="65150"/>
                  </a:lnTo>
                  <a:lnTo>
                    <a:pt x="202392" y="71473"/>
                  </a:lnTo>
                  <a:lnTo>
                    <a:pt x="229155" y="88963"/>
                  </a:lnTo>
                  <a:lnTo>
                    <a:pt x="246846" y="115407"/>
                  </a:lnTo>
                  <a:lnTo>
                    <a:pt x="253238" y="148589"/>
                  </a:lnTo>
                  <a:lnTo>
                    <a:pt x="246846" y="181752"/>
                  </a:lnTo>
                  <a:lnTo>
                    <a:pt x="229155" y="208152"/>
                  </a:lnTo>
                  <a:lnTo>
                    <a:pt x="202392" y="225599"/>
                  </a:lnTo>
                  <a:lnTo>
                    <a:pt x="168783" y="231901"/>
                  </a:lnTo>
                  <a:lnTo>
                    <a:pt x="337693" y="231901"/>
                  </a:lnTo>
                  <a:lnTo>
                    <a:pt x="337693" y="106934"/>
                  </a:lnTo>
                  <a:lnTo>
                    <a:pt x="283210" y="106934"/>
                  </a:lnTo>
                  <a:lnTo>
                    <a:pt x="277114" y="100837"/>
                  </a:lnTo>
                  <a:lnTo>
                    <a:pt x="277114" y="88773"/>
                  </a:lnTo>
                  <a:lnTo>
                    <a:pt x="283210" y="82676"/>
                  </a:lnTo>
                  <a:lnTo>
                    <a:pt x="337693" y="82676"/>
                  </a:lnTo>
                  <a:lnTo>
                    <a:pt x="334617" y="69726"/>
                  </a:lnTo>
                  <a:lnTo>
                    <a:pt x="331328" y="65150"/>
                  </a:lnTo>
                  <a:close/>
                </a:path>
                <a:path w="337820" h="267970">
                  <a:moveTo>
                    <a:pt x="168783" y="100837"/>
                  </a:moveTo>
                  <a:lnTo>
                    <a:pt x="148330" y="104048"/>
                  </a:lnTo>
                  <a:lnTo>
                    <a:pt x="133175" y="113379"/>
                  </a:lnTo>
                  <a:lnTo>
                    <a:pt x="123759" y="128377"/>
                  </a:lnTo>
                  <a:lnTo>
                    <a:pt x="120523" y="148589"/>
                  </a:lnTo>
                  <a:lnTo>
                    <a:pt x="123759" y="168802"/>
                  </a:lnTo>
                  <a:lnTo>
                    <a:pt x="133175" y="183800"/>
                  </a:lnTo>
                  <a:lnTo>
                    <a:pt x="148330" y="193131"/>
                  </a:lnTo>
                  <a:lnTo>
                    <a:pt x="168783" y="196341"/>
                  </a:lnTo>
                  <a:lnTo>
                    <a:pt x="188987" y="193131"/>
                  </a:lnTo>
                  <a:lnTo>
                    <a:pt x="204216" y="183800"/>
                  </a:lnTo>
                  <a:lnTo>
                    <a:pt x="213824" y="168802"/>
                  </a:lnTo>
                  <a:lnTo>
                    <a:pt x="217170" y="148589"/>
                  </a:lnTo>
                  <a:lnTo>
                    <a:pt x="213824" y="128377"/>
                  </a:lnTo>
                  <a:lnTo>
                    <a:pt x="204216" y="113379"/>
                  </a:lnTo>
                  <a:lnTo>
                    <a:pt x="188987" y="104048"/>
                  </a:lnTo>
                  <a:lnTo>
                    <a:pt x="168783" y="100837"/>
                  </a:lnTo>
                  <a:close/>
                </a:path>
                <a:path w="337820" h="267970">
                  <a:moveTo>
                    <a:pt x="337693" y="82676"/>
                  </a:moveTo>
                  <a:lnTo>
                    <a:pt x="294767" y="82676"/>
                  </a:lnTo>
                  <a:lnTo>
                    <a:pt x="300863" y="88773"/>
                  </a:lnTo>
                  <a:lnTo>
                    <a:pt x="300863" y="100837"/>
                  </a:lnTo>
                  <a:lnTo>
                    <a:pt x="294767" y="106934"/>
                  </a:lnTo>
                  <a:lnTo>
                    <a:pt x="337693" y="106934"/>
                  </a:lnTo>
                  <a:lnTo>
                    <a:pt x="337693" y="82676"/>
                  </a:lnTo>
                  <a:close/>
                </a:path>
                <a:path w="337820" h="267970">
                  <a:moveTo>
                    <a:pt x="240919" y="5334"/>
                  </a:moveTo>
                  <a:lnTo>
                    <a:pt x="96647" y="5334"/>
                  </a:lnTo>
                  <a:lnTo>
                    <a:pt x="83693" y="41020"/>
                  </a:lnTo>
                  <a:lnTo>
                    <a:pt x="83693" y="47116"/>
                  </a:lnTo>
                  <a:lnTo>
                    <a:pt x="253238" y="47116"/>
                  </a:lnTo>
                  <a:lnTo>
                    <a:pt x="247142" y="41020"/>
                  </a:lnTo>
                  <a:lnTo>
                    <a:pt x="240919" y="5334"/>
                  </a:lnTo>
                  <a:close/>
                </a:path>
                <a:path w="337820" h="267970">
                  <a:moveTo>
                    <a:pt x="228726" y="0"/>
                  </a:moveTo>
                  <a:lnTo>
                    <a:pt x="108203" y="0"/>
                  </a:lnTo>
                  <a:lnTo>
                    <a:pt x="102108" y="5334"/>
                  </a:lnTo>
                  <a:lnTo>
                    <a:pt x="234823" y="5334"/>
                  </a:lnTo>
                  <a:lnTo>
                    <a:pt x="22872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3/18/2021</a:t>
            </a:r>
          </a:p>
        </p:txBody>
      </p:sp>
      <p:sp>
        <p:nvSpPr>
          <p:cNvPr id="19" name="object 1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43e-</a:t>
            </a:r>
            <a:r>
              <a:rPr dirty="0"/>
              <a:t>BM/HR/HDCV/FSOFT</a:t>
            </a:r>
            <a:r>
              <a:rPr spc="45" dirty="0"/>
              <a:t> </a:t>
            </a:r>
            <a:r>
              <a:rPr dirty="0"/>
              <a:t>V1.2 -</a:t>
            </a:r>
            <a:r>
              <a:rPr spc="-15" dirty="0"/>
              <a:t> </a:t>
            </a:r>
            <a:r>
              <a:rPr dirty="0"/>
              <a:t>©FPT</a:t>
            </a:r>
            <a:r>
              <a:rPr spc="20" dirty="0"/>
              <a:t> </a:t>
            </a:r>
            <a:r>
              <a:rPr dirty="0"/>
              <a:t>SOFTWARE –</a:t>
            </a:r>
            <a:r>
              <a:rPr spc="-20" dirty="0"/>
              <a:t> </a:t>
            </a:r>
            <a:r>
              <a:rPr spc="-10" dirty="0"/>
              <a:t>Corporate</a:t>
            </a:r>
            <a:r>
              <a:rPr spc="60" dirty="0"/>
              <a:t> </a:t>
            </a:r>
            <a:r>
              <a:rPr dirty="0"/>
              <a:t>Training</a:t>
            </a:r>
            <a:r>
              <a:rPr spc="20" dirty="0"/>
              <a:t> </a:t>
            </a:r>
            <a:r>
              <a:rPr spc="-10" dirty="0"/>
              <a:t>Center</a:t>
            </a:r>
          </a:p>
        </p:txBody>
      </p:sp>
      <p:sp>
        <p:nvSpPr>
          <p:cNvPr id="20" name="object 2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5"/>
              </a:spcBef>
            </a:pPr>
            <a:fld id="{81D60167-4931-47E6-BA6A-407CBD079E47}" type="slidenum">
              <a:rPr spc="-25" dirty="0"/>
              <a:t>14</a:t>
            </a:fld>
            <a:endParaRPr spc="-25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635752" y="0"/>
            <a:ext cx="6556375" cy="6858000"/>
            <a:chOff x="5635752" y="0"/>
            <a:chExt cx="6556375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027664" y="146304"/>
              <a:ext cx="1021079" cy="4572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635752" y="0"/>
              <a:ext cx="6556185" cy="356616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645531" y="2907792"/>
              <a:ext cx="6427741" cy="3950205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119616" y="1480415"/>
              <a:ext cx="3072383" cy="5365252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8739" y="240537"/>
            <a:ext cx="5772150" cy="4533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800" dirty="0">
                <a:solidFill>
                  <a:srgbClr val="0D69AE"/>
                </a:solidFill>
              </a:rPr>
              <a:t>Communication</a:t>
            </a:r>
            <a:r>
              <a:rPr sz="2800" spc="-60" dirty="0">
                <a:solidFill>
                  <a:srgbClr val="0D69AE"/>
                </a:solidFill>
              </a:rPr>
              <a:t> </a:t>
            </a:r>
            <a:r>
              <a:rPr sz="2800" dirty="0">
                <a:solidFill>
                  <a:srgbClr val="0D69AE"/>
                </a:solidFill>
              </a:rPr>
              <a:t>tools</a:t>
            </a:r>
            <a:r>
              <a:rPr sz="2800" spc="-45" dirty="0">
                <a:solidFill>
                  <a:srgbClr val="0D69AE"/>
                </a:solidFill>
              </a:rPr>
              <a:t> </a:t>
            </a:r>
            <a:r>
              <a:rPr sz="2800" dirty="0">
                <a:solidFill>
                  <a:srgbClr val="0D69AE"/>
                </a:solidFill>
              </a:rPr>
              <a:t>&amp; </a:t>
            </a:r>
            <a:r>
              <a:rPr sz="2800" spc="-10" dirty="0">
                <a:solidFill>
                  <a:srgbClr val="0D69AE"/>
                </a:solidFill>
              </a:rPr>
              <a:t>technique</a:t>
            </a:r>
            <a:endParaRPr sz="2800"/>
          </a:p>
        </p:txBody>
      </p:sp>
      <p:sp>
        <p:nvSpPr>
          <p:cNvPr id="8" name="object 8"/>
          <p:cNvSpPr/>
          <p:nvPr/>
        </p:nvSpPr>
        <p:spPr>
          <a:xfrm>
            <a:off x="914400" y="5007864"/>
            <a:ext cx="307975" cy="265430"/>
          </a:xfrm>
          <a:custGeom>
            <a:avLst/>
            <a:gdLst/>
            <a:ahLst/>
            <a:cxnLst/>
            <a:rect l="l" t="t" r="r" b="b"/>
            <a:pathLst>
              <a:path w="307975" h="265429">
                <a:moveTo>
                  <a:pt x="153924" y="0"/>
                </a:moveTo>
                <a:lnTo>
                  <a:pt x="0" y="265176"/>
                </a:lnTo>
                <a:lnTo>
                  <a:pt x="307847" y="265176"/>
                </a:lnTo>
                <a:lnTo>
                  <a:pt x="153924" y="0"/>
                </a:lnTo>
                <a:close/>
              </a:path>
            </a:pathLst>
          </a:custGeom>
          <a:solidFill>
            <a:srgbClr val="0D69A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78739" y="639825"/>
            <a:ext cx="6488430" cy="48964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dirty="0">
                <a:solidFill>
                  <a:srgbClr val="0D69AE"/>
                </a:solidFill>
                <a:latin typeface="Segoe UI"/>
                <a:cs typeface="Segoe UI"/>
              </a:rPr>
              <a:t>Communication</a:t>
            </a:r>
            <a:r>
              <a:rPr sz="2000" spc="-15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D69AE"/>
                </a:solidFill>
                <a:latin typeface="Segoe UI"/>
                <a:cs typeface="Segoe UI"/>
              </a:rPr>
              <a:t>&amp;</a:t>
            </a:r>
            <a:r>
              <a:rPr sz="2000" spc="-114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D69AE"/>
                </a:solidFill>
                <a:latin typeface="Segoe UI"/>
                <a:cs typeface="Segoe UI"/>
              </a:rPr>
              <a:t>Interpersonal</a:t>
            </a:r>
            <a:r>
              <a:rPr sz="2000" spc="-35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D69AE"/>
                </a:solidFill>
                <a:latin typeface="Segoe UI"/>
                <a:cs typeface="Segoe UI"/>
              </a:rPr>
              <a:t>&amp;</a:t>
            </a:r>
            <a:r>
              <a:rPr sz="2000" spc="-95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2000" spc="-25" dirty="0">
                <a:solidFill>
                  <a:srgbClr val="0D69AE"/>
                </a:solidFill>
                <a:latin typeface="Segoe UI"/>
                <a:cs typeface="Segoe UI"/>
              </a:rPr>
              <a:t>Team</a:t>
            </a:r>
            <a:r>
              <a:rPr sz="2000" spc="-35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2000" spc="-10" dirty="0">
                <a:solidFill>
                  <a:srgbClr val="0D69AE"/>
                </a:solidFill>
                <a:latin typeface="Segoe UI"/>
                <a:cs typeface="Segoe UI"/>
              </a:rPr>
              <a:t>Skills</a:t>
            </a:r>
            <a:endParaRPr sz="2000">
              <a:latin typeface="Segoe UI"/>
              <a:cs typeface="Segoe UI"/>
            </a:endParaRPr>
          </a:p>
          <a:p>
            <a:pPr marL="1137285" indent="-287020">
              <a:lnSpc>
                <a:spcPct val="100000"/>
              </a:lnSpc>
              <a:spcBef>
                <a:spcPts val="1630"/>
              </a:spcBef>
              <a:buFont typeface="Arial"/>
              <a:buChar char="•"/>
              <a:tabLst>
                <a:tab pos="1137285" algn="l"/>
                <a:tab pos="1137920" algn="l"/>
              </a:tabLst>
            </a:pPr>
            <a:r>
              <a:rPr sz="1800" b="1" dirty="0">
                <a:latin typeface="Segoe UI"/>
                <a:cs typeface="Segoe UI"/>
              </a:rPr>
              <a:t>Communication</a:t>
            </a:r>
            <a:r>
              <a:rPr sz="1800" b="1" spc="-30" dirty="0">
                <a:latin typeface="Segoe UI"/>
                <a:cs typeface="Segoe UI"/>
              </a:rPr>
              <a:t> </a:t>
            </a:r>
            <a:r>
              <a:rPr sz="1800" b="1" spc="-10" dirty="0">
                <a:latin typeface="Segoe UI"/>
                <a:cs typeface="Segoe UI"/>
              </a:rPr>
              <a:t>skills</a:t>
            </a:r>
            <a:endParaRPr sz="1800">
              <a:latin typeface="Segoe UI"/>
              <a:cs typeface="Segoe UI"/>
            </a:endParaRPr>
          </a:p>
          <a:p>
            <a:pPr marL="1594485" lvl="1" indent="-287020">
              <a:lnSpc>
                <a:spcPct val="100000"/>
              </a:lnSpc>
              <a:buFont typeface="Arial"/>
              <a:buChar char="•"/>
              <a:tabLst>
                <a:tab pos="1594485" algn="l"/>
                <a:tab pos="1595120" algn="l"/>
              </a:tabLst>
            </a:pPr>
            <a:r>
              <a:rPr sz="1800" dirty="0">
                <a:latin typeface="Segoe UI"/>
                <a:cs typeface="Segoe UI"/>
              </a:rPr>
              <a:t>Communication</a:t>
            </a:r>
            <a:r>
              <a:rPr sz="1800" spc="-70" dirty="0">
                <a:latin typeface="Segoe UI"/>
                <a:cs typeface="Segoe UI"/>
              </a:rPr>
              <a:t> </a:t>
            </a:r>
            <a:r>
              <a:rPr sz="1800" spc="-10" dirty="0">
                <a:latin typeface="Segoe UI"/>
                <a:cs typeface="Segoe UI"/>
              </a:rPr>
              <a:t>competence</a:t>
            </a:r>
            <a:endParaRPr sz="1800">
              <a:latin typeface="Segoe UI"/>
              <a:cs typeface="Segoe UI"/>
            </a:endParaRPr>
          </a:p>
          <a:p>
            <a:pPr marL="1594485" lvl="1" indent="-287020">
              <a:lnSpc>
                <a:spcPct val="100000"/>
              </a:lnSpc>
              <a:buFont typeface="Arial"/>
              <a:buChar char="•"/>
              <a:tabLst>
                <a:tab pos="1594485" algn="l"/>
                <a:tab pos="1595120" algn="l"/>
              </a:tabLst>
            </a:pPr>
            <a:r>
              <a:rPr sz="1800" spc="-10" dirty="0">
                <a:latin typeface="Segoe UI"/>
                <a:cs typeface="Segoe UI"/>
              </a:rPr>
              <a:t>Feedback</a:t>
            </a:r>
            <a:endParaRPr sz="1800">
              <a:latin typeface="Segoe UI"/>
              <a:cs typeface="Segoe UI"/>
            </a:endParaRPr>
          </a:p>
          <a:p>
            <a:pPr marL="1594485" lvl="1" indent="-287020">
              <a:lnSpc>
                <a:spcPct val="100000"/>
              </a:lnSpc>
              <a:buFont typeface="Arial"/>
              <a:buChar char="•"/>
              <a:tabLst>
                <a:tab pos="1594485" algn="l"/>
                <a:tab pos="1595120" algn="l"/>
              </a:tabLst>
            </a:pPr>
            <a:r>
              <a:rPr sz="1800" dirty="0">
                <a:latin typeface="Segoe UI"/>
                <a:cs typeface="Segoe UI"/>
              </a:rPr>
              <a:t>Non</a:t>
            </a:r>
            <a:r>
              <a:rPr sz="1800" spc="-10" dirty="0">
                <a:latin typeface="Segoe UI"/>
                <a:cs typeface="Segoe UI"/>
              </a:rPr>
              <a:t> verbal</a:t>
            </a:r>
            <a:endParaRPr sz="1800">
              <a:latin typeface="Segoe UI"/>
              <a:cs typeface="Segoe UI"/>
            </a:endParaRPr>
          </a:p>
          <a:p>
            <a:pPr marL="1594485" lvl="1" indent="-287020">
              <a:lnSpc>
                <a:spcPct val="100000"/>
              </a:lnSpc>
              <a:spcBef>
                <a:spcPts val="5"/>
              </a:spcBef>
              <a:buFont typeface="Arial"/>
              <a:buChar char="•"/>
              <a:tabLst>
                <a:tab pos="1594485" algn="l"/>
                <a:tab pos="1595120" algn="l"/>
              </a:tabLst>
            </a:pPr>
            <a:r>
              <a:rPr sz="1800" spc="-10" dirty="0">
                <a:latin typeface="Segoe UI"/>
                <a:cs typeface="Segoe UI"/>
              </a:rPr>
              <a:t>Presentation</a:t>
            </a:r>
            <a:endParaRPr sz="1800">
              <a:latin typeface="Segoe UI"/>
              <a:cs typeface="Segoe UI"/>
            </a:endParaRPr>
          </a:p>
          <a:p>
            <a:pPr marL="1594485" lvl="1" indent="-287020">
              <a:lnSpc>
                <a:spcPct val="100000"/>
              </a:lnSpc>
              <a:buFont typeface="Arial"/>
              <a:buChar char="•"/>
              <a:tabLst>
                <a:tab pos="1594485" algn="l"/>
                <a:tab pos="1595120" algn="l"/>
              </a:tabLst>
            </a:pPr>
            <a:r>
              <a:rPr sz="1800" dirty="0">
                <a:latin typeface="Segoe UI"/>
                <a:cs typeface="Segoe UI"/>
              </a:rPr>
              <a:t>…</a:t>
            </a:r>
            <a:endParaRPr sz="1800">
              <a:latin typeface="Segoe UI"/>
              <a:cs typeface="Segoe UI"/>
            </a:endParaRPr>
          </a:p>
          <a:p>
            <a:pPr lvl="1">
              <a:lnSpc>
                <a:spcPct val="100000"/>
              </a:lnSpc>
              <a:spcBef>
                <a:spcPts val="30"/>
              </a:spcBef>
              <a:buFont typeface="Arial"/>
              <a:buChar char="•"/>
            </a:pPr>
            <a:endParaRPr sz="1600">
              <a:latin typeface="Segoe UI"/>
              <a:cs typeface="Segoe UI"/>
            </a:endParaRPr>
          </a:p>
          <a:p>
            <a:pPr marL="1137285" indent="-287020">
              <a:lnSpc>
                <a:spcPct val="100000"/>
              </a:lnSpc>
              <a:spcBef>
                <a:spcPts val="5"/>
              </a:spcBef>
              <a:buFont typeface="Arial"/>
              <a:buChar char="•"/>
              <a:tabLst>
                <a:tab pos="1137285" algn="l"/>
                <a:tab pos="1137920" algn="l"/>
              </a:tabLst>
            </a:pPr>
            <a:r>
              <a:rPr sz="1800" b="1" dirty="0">
                <a:latin typeface="Segoe UI"/>
                <a:cs typeface="Segoe UI"/>
              </a:rPr>
              <a:t>Interpersonal</a:t>
            </a:r>
            <a:r>
              <a:rPr sz="1800" b="1" spc="-60" dirty="0">
                <a:latin typeface="Segoe UI"/>
                <a:cs typeface="Segoe UI"/>
              </a:rPr>
              <a:t> </a:t>
            </a:r>
            <a:r>
              <a:rPr sz="1800" b="1" dirty="0">
                <a:latin typeface="Segoe UI"/>
                <a:cs typeface="Segoe UI"/>
              </a:rPr>
              <a:t>&amp;</a:t>
            </a:r>
            <a:r>
              <a:rPr sz="1800" b="1" spc="-50" dirty="0">
                <a:latin typeface="Segoe UI"/>
                <a:cs typeface="Segoe UI"/>
              </a:rPr>
              <a:t> </a:t>
            </a:r>
            <a:r>
              <a:rPr sz="1800" b="1" spc="-20" dirty="0">
                <a:latin typeface="Segoe UI"/>
                <a:cs typeface="Segoe UI"/>
              </a:rPr>
              <a:t>Team </a:t>
            </a:r>
            <a:r>
              <a:rPr sz="1800" b="1" spc="-10" dirty="0">
                <a:latin typeface="Segoe UI"/>
                <a:cs typeface="Segoe UI"/>
              </a:rPr>
              <a:t>skills</a:t>
            </a:r>
            <a:endParaRPr sz="1800">
              <a:latin typeface="Segoe UI"/>
              <a:cs typeface="Segoe UI"/>
            </a:endParaRPr>
          </a:p>
          <a:p>
            <a:pPr marL="1594485" lvl="1" indent="-287020">
              <a:lnSpc>
                <a:spcPct val="100000"/>
              </a:lnSpc>
              <a:buFont typeface="Arial"/>
              <a:buChar char="•"/>
              <a:tabLst>
                <a:tab pos="1594485" algn="l"/>
                <a:tab pos="1595120" algn="l"/>
              </a:tabLst>
            </a:pPr>
            <a:r>
              <a:rPr sz="1800" dirty="0">
                <a:latin typeface="Segoe UI"/>
                <a:cs typeface="Segoe UI"/>
              </a:rPr>
              <a:t>Active</a:t>
            </a:r>
            <a:r>
              <a:rPr sz="1800" spc="-30" dirty="0">
                <a:latin typeface="Segoe UI"/>
                <a:cs typeface="Segoe UI"/>
              </a:rPr>
              <a:t> </a:t>
            </a:r>
            <a:r>
              <a:rPr sz="1800" spc="-10" dirty="0">
                <a:latin typeface="Segoe UI"/>
                <a:cs typeface="Segoe UI"/>
              </a:rPr>
              <a:t>listening.</a:t>
            </a:r>
            <a:endParaRPr sz="1800">
              <a:latin typeface="Segoe UI"/>
              <a:cs typeface="Segoe UI"/>
            </a:endParaRPr>
          </a:p>
          <a:p>
            <a:pPr marL="1594485" lvl="1" indent="-287020">
              <a:lnSpc>
                <a:spcPct val="100000"/>
              </a:lnSpc>
              <a:buFont typeface="Arial"/>
              <a:buChar char="•"/>
              <a:tabLst>
                <a:tab pos="1594485" algn="l"/>
                <a:tab pos="1595120" algn="l"/>
              </a:tabLst>
            </a:pPr>
            <a:r>
              <a:rPr sz="1800" dirty="0">
                <a:latin typeface="Segoe UI"/>
                <a:cs typeface="Segoe UI"/>
              </a:rPr>
              <a:t>Conflict</a:t>
            </a:r>
            <a:r>
              <a:rPr sz="1800" spc="-20" dirty="0">
                <a:latin typeface="Segoe UI"/>
                <a:cs typeface="Segoe UI"/>
              </a:rPr>
              <a:t> </a:t>
            </a:r>
            <a:r>
              <a:rPr sz="1800" spc="-10" dirty="0">
                <a:latin typeface="Segoe UI"/>
                <a:cs typeface="Segoe UI"/>
              </a:rPr>
              <a:t>management.</a:t>
            </a:r>
            <a:endParaRPr sz="1800">
              <a:latin typeface="Segoe UI"/>
              <a:cs typeface="Segoe UI"/>
            </a:endParaRPr>
          </a:p>
          <a:p>
            <a:pPr marL="1594485" lvl="1" indent="-287020">
              <a:lnSpc>
                <a:spcPct val="100000"/>
              </a:lnSpc>
              <a:buFont typeface="Arial"/>
              <a:buChar char="•"/>
              <a:tabLst>
                <a:tab pos="1594485" algn="l"/>
                <a:tab pos="1595120" algn="l"/>
              </a:tabLst>
            </a:pPr>
            <a:r>
              <a:rPr sz="1800" dirty="0">
                <a:latin typeface="Segoe UI"/>
                <a:cs typeface="Segoe UI"/>
              </a:rPr>
              <a:t>Cultural</a:t>
            </a:r>
            <a:r>
              <a:rPr sz="1800" spc="-35" dirty="0">
                <a:latin typeface="Segoe UI"/>
                <a:cs typeface="Segoe UI"/>
              </a:rPr>
              <a:t> </a:t>
            </a:r>
            <a:r>
              <a:rPr sz="1800" spc="-10" dirty="0">
                <a:latin typeface="Segoe UI"/>
                <a:cs typeface="Segoe UI"/>
              </a:rPr>
              <a:t>awareness</a:t>
            </a:r>
            <a:endParaRPr sz="1800">
              <a:latin typeface="Segoe UI"/>
              <a:cs typeface="Segoe UI"/>
            </a:endParaRPr>
          </a:p>
          <a:p>
            <a:pPr marL="1594485" lvl="1" indent="-287020">
              <a:lnSpc>
                <a:spcPct val="100000"/>
              </a:lnSpc>
              <a:buFont typeface="Arial"/>
              <a:buChar char="•"/>
              <a:tabLst>
                <a:tab pos="1594485" algn="l"/>
                <a:tab pos="1595120" algn="l"/>
              </a:tabLst>
            </a:pPr>
            <a:r>
              <a:rPr sz="1800" u="sng" dirty="0">
                <a:uFill>
                  <a:solidFill>
                    <a:srgbClr val="000000"/>
                  </a:solidFill>
                </a:uFill>
                <a:latin typeface="Segoe UI"/>
                <a:cs typeface="Segoe UI"/>
              </a:rPr>
              <a:t>Meeting</a:t>
            </a:r>
            <a:r>
              <a:rPr sz="1800" u="sng" spc="-35" dirty="0">
                <a:uFill>
                  <a:solidFill>
                    <a:srgbClr val="000000"/>
                  </a:solidFill>
                </a:uFill>
                <a:latin typeface="Segoe UI"/>
                <a:cs typeface="Segoe UI"/>
              </a:rPr>
              <a:t> </a:t>
            </a:r>
            <a:r>
              <a:rPr sz="1800" u="sng" spc="-10" dirty="0">
                <a:uFill>
                  <a:solidFill>
                    <a:srgbClr val="000000"/>
                  </a:solidFill>
                </a:uFill>
                <a:latin typeface="Segoe UI"/>
                <a:cs typeface="Segoe UI"/>
              </a:rPr>
              <a:t>management</a:t>
            </a:r>
            <a:r>
              <a:rPr sz="1800" spc="-10" dirty="0">
                <a:latin typeface="Segoe UI"/>
                <a:cs typeface="Segoe UI"/>
              </a:rPr>
              <a:t>:</a:t>
            </a:r>
            <a:endParaRPr sz="1800">
              <a:latin typeface="Segoe UI"/>
              <a:cs typeface="Segoe UI"/>
            </a:endParaRPr>
          </a:p>
          <a:p>
            <a:pPr marL="2052320" lvl="2" indent="-287020">
              <a:lnSpc>
                <a:spcPts val="1914"/>
              </a:lnSpc>
              <a:spcBef>
                <a:spcPts val="10"/>
              </a:spcBef>
              <a:buFont typeface="Arial"/>
              <a:buChar char="•"/>
              <a:tabLst>
                <a:tab pos="2052320" algn="l"/>
                <a:tab pos="2052955" algn="l"/>
              </a:tabLst>
            </a:pPr>
            <a:r>
              <a:rPr sz="1600" i="1" dirty="0">
                <a:latin typeface="Segoe UI"/>
                <a:cs typeface="Segoe UI"/>
              </a:rPr>
              <a:t>preparation,</a:t>
            </a:r>
            <a:r>
              <a:rPr sz="1600" i="1" spc="-70" dirty="0">
                <a:latin typeface="Segoe UI"/>
                <a:cs typeface="Segoe UI"/>
              </a:rPr>
              <a:t> </a:t>
            </a:r>
            <a:r>
              <a:rPr sz="1600" i="1" dirty="0">
                <a:latin typeface="Segoe UI"/>
                <a:cs typeface="Segoe UI"/>
              </a:rPr>
              <a:t>rules,</a:t>
            </a:r>
            <a:r>
              <a:rPr sz="1600" i="1" spc="-100" dirty="0">
                <a:latin typeface="Segoe UI"/>
                <a:cs typeface="Segoe UI"/>
              </a:rPr>
              <a:t> </a:t>
            </a:r>
            <a:r>
              <a:rPr sz="1600" i="1" dirty="0">
                <a:latin typeface="Segoe UI"/>
                <a:cs typeface="Segoe UI"/>
              </a:rPr>
              <a:t>focus,</a:t>
            </a:r>
            <a:r>
              <a:rPr sz="1600" i="1" spc="-30" dirty="0">
                <a:latin typeface="Segoe UI"/>
                <a:cs typeface="Segoe UI"/>
              </a:rPr>
              <a:t> </a:t>
            </a:r>
            <a:r>
              <a:rPr sz="1600" i="1" dirty="0">
                <a:latin typeface="Segoe UI"/>
                <a:cs typeface="Segoe UI"/>
              </a:rPr>
              <a:t>time,</a:t>
            </a:r>
            <a:r>
              <a:rPr sz="1600" i="1" spc="-55" dirty="0">
                <a:latin typeface="Segoe UI"/>
                <a:cs typeface="Segoe UI"/>
              </a:rPr>
              <a:t> </a:t>
            </a:r>
            <a:r>
              <a:rPr sz="1600" i="1" dirty="0">
                <a:latin typeface="Segoe UI"/>
                <a:cs typeface="Segoe UI"/>
              </a:rPr>
              <a:t>output,</a:t>
            </a:r>
            <a:r>
              <a:rPr sz="1600" i="1" spc="-55" dirty="0">
                <a:latin typeface="Segoe UI"/>
                <a:cs typeface="Segoe UI"/>
              </a:rPr>
              <a:t> </a:t>
            </a:r>
            <a:r>
              <a:rPr sz="1600" i="1" spc="-10" dirty="0">
                <a:latin typeface="Segoe UI"/>
                <a:cs typeface="Segoe UI"/>
              </a:rPr>
              <a:t>conclusion…</a:t>
            </a:r>
            <a:endParaRPr sz="1600">
              <a:latin typeface="Segoe UI"/>
              <a:cs typeface="Segoe UI"/>
            </a:endParaRPr>
          </a:p>
          <a:p>
            <a:pPr marL="1594485" lvl="1" indent="-287020">
              <a:lnSpc>
                <a:spcPts val="2155"/>
              </a:lnSpc>
              <a:buFont typeface="Arial"/>
              <a:buChar char="•"/>
              <a:tabLst>
                <a:tab pos="1594485" algn="l"/>
                <a:tab pos="1595120" algn="l"/>
              </a:tabLst>
            </a:pPr>
            <a:r>
              <a:rPr sz="1800" spc="-10" dirty="0">
                <a:latin typeface="Segoe UI"/>
                <a:cs typeface="Segoe UI"/>
              </a:rPr>
              <a:t>Networking</a:t>
            </a:r>
            <a:endParaRPr sz="1800">
              <a:latin typeface="Segoe UI"/>
              <a:cs typeface="Segoe UI"/>
            </a:endParaRPr>
          </a:p>
          <a:p>
            <a:pPr marL="1594485" lvl="1" indent="-287020">
              <a:lnSpc>
                <a:spcPct val="100000"/>
              </a:lnSpc>
              <a:spcBef>
                <a:spcPts val="5"/>
              </a:spcBef>
              <a:buFont typeface="Arial"/>
              <a:buChar char="•"/>
              <a:tabLst>
                <a:tab pos="1594485" algn="l"/>
                <a:tab pos="1595120" algn="l"/>
              </a:tabLst>
            </a:pPr>
            <a:r>
              <a:rPr sz="1800" dirty="0">
                <a:latin typeface="Segoe UI"/>
                <a:cs typeface="Segoe UI"/>
              </a:rPr>
              <a:t>Political</a:t>
            </a:r>
            <a:r>
              <a:rPr sz="1800" spc="-75" dirty="0">
                <a:latin typeface="Segoe UI"/>
                <a:cs typeface="Segoe UI"/>
              </a:rPr>
              <a:t> </a:t>
            </a:r>
            <a:r>
              <a:rPr sz="1800" spc="-10" dirty="0">
                <a:latin typeface="Segoe UI"/>
                <a:cs typeface="Segoe UI"/>
              </a:rPr>
              <a:t>awareness.</a:t>
            </a:r>
            <a:endParaRPr sz="1800">
              <a:latin typeface="Segoe UI"/>
              <a:cs typeface="Segoe UI"/>
            </a:endParaRPr>
          </a:p>
          <a:p>
            <a:pPr marL="1594485" lvl="1" indent="-287020">
              <a:lnSpc>
                <a:spcPct val="100000"/>
              </a:lnSpc>
              <a:buFont typeface="Arial"/>
              <a:buChar char="•"/>
              <a:tabLst>
                <a:tab pos="1594485" algn="l"/>
                <a:tab pos="1595120" algn="l"/>
              </a:tabLst>
            </a:pPr>
            <a:r>
              <a:rPr sz="1800" u="sng" dirty="0">
                <a:uFill>
                  <a:solidFill>
                    <a:srgbClr val="000000"/>
                  </a:solidFill>
                </a:uFill>
                <a:latin typeface="Segoe UI"/>
                <a:cs typeface="Segoe UI"/>
              </a:rPr>
              <a:t>…</a:t>
            </a:r>
            <a:endParaRPr sz="1800">
              <a:latin typeface="Segoe UI"/>
              <a:cs typeface="Segoe UI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3/18/2021</a:t>
            </a:r>
          </a:p>
        </p:txBody>
      </p:sp>
      <p:sp>
        <p:nvSpPr>
          <p:cNvPr id="11" name="object 11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43e-</a:t>
            </a:r>
            <a:r>
              <a:rPr dirty="0"/>
              <a:t>BM/HR/HDCV/FSOFT</a:t>
            </a:r>
            <a:r>
              <a:rPr spc="45" dirty="0"/>
              <a:t> </a:t>
            </a:r>
            <a:r>
              <a:rPr dirty="0"/>
              <a:t>V1.2 -</a:t>
            </a:r>
            <a:r>
              <a:rPr spc="-15" dirty="0"/>
              <a:t> </a:t>
            </a:r>
            <a:r>
              <a:rPr dirty="0"/>
              <a:t>©FPT</a:t>
            </a:r>
            <a:r>
              <a:rPr spc="20" dirty="0"/>
              <a:t> </a:t>
            </a:r>
            <a:r>
              <a:rPr dirty="0"/>
              <a:t>SOFTWARE –</a:t>
            </a:r>
            <a:r>
              <a:rPr spc="-20" dirty="0"/>
              <a:t> </a:t>
            </a:r>
            <a:r>
              <a:rPr spc="-10" dirty="0"/>
              <a:t>Corporate</a:t>
            </a:r>
            <a:r>
              <a:rPr spc="60" dirty="0"/>
              <a:t> </a:t>
            </a:r>
            <a:r>
              <a:rPr dirty="0"/>
              <a:t>Training</a:t>
            </a:r>
            <a:r>
              <a:rPr spc="20" dirty="0"/>
              <a:t> </a:t>
            </a:r>
            <a:r>
              <a:rPr spc="-10" dirty="0"/>
              <a:t>Center</a:t>
            </a: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5"/>
              </a:spcBef>
            </a:pPr>
            <a:fld id="{81D60167-4931-47E6-BA6A-407CBD079E47}" type="slidenum">
              <a:rPr spc="-25" dirty="0"/>
              <a:t>15</a:t>
            </a:fld>
            <a:endParaRPr spc="-25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27664" y="146304"/>
            <a:ext cx="1021079" cy="4572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7321550" cy="6858000"/>
            <a:chOff x="0" y="0"/>
            <a:chExt cx="7321550" cy="6858000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6857999" cy="685799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40080" y="2401823"/>
              <a:ext cx="5586984" cy="2974848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1953767"/>
              <a:ext cx="7321296" cy="4239768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54305">
              <a:lnSpc>
                <a:spcPts val="3729"/>
              </a:lnSpc>
              <a:spcBef>
                <a:spcPts val="90"/>
              </a:spcBef>
            </a:pPr>
            <a:r>
              <a:rPr dirty="0"/>
              <a:t>Step</a:t>
            </a:r>
            <a:r>
              <a:rPr spc="-140" dirty="0"/>
              <a:t> </a:t>
            </a:r>
            <a:r>
              <a:rPr dirty="0"/>
              <a:t>3:</a:t>
            </a:r>
            <a:r>
              <a:rPr spc="-155" dirty="0"/>
              <a:t> </a:t>
            </a:r>
            <a:r>
              <a:rPr dirty="0"/>
              <a:t>Monitor</a:t>
            </a:r>
            <a:r>
              <a:rPr spc="-95" dirty="0"/>
              <a:t> </a:t>
            </a:r>
            <a:r>
              <a:rPr dirty="0"/>
              <a:t>Communication</a:t>
            </a:r>
            <a:r>
              <a:rPr spc="-40" dirty="0"/>
              <a:t> </a:t>
            </a:r>
            <a:r>
              <a:rPr spc="-10" dirty="0">
                <a:solidFill>
                  <a:srgbClr val="083A61"/>
                </a:solidFill>
              </a:rPr>
              <a:t>Management</a:t>
            </a:r>
          </a:p>
          <a:p>
            <a:pPr marL="154305">
              <a:lnSpc>
                <a:spcPts val="2290"/>
              </a:lnSpc>
            </a:pPr>
            <a:r>
              <a:rPr sz="2000" b="0" i="1" dirty="0">
                <a:latin typeface="Segoe UI"/>
                <a:cs typeface="Segoe UI"/>
              </a:rPr>
              <a:t>(Observe,</a:t>
            </a:r>
            <a:r>
              <a:rPr sz="2000" b="0" i="1" spc="-10" dirty="0">
                <a:latin typeface="Segoe UI"/>
                <a:cs typeface="Segoe UI"/>
              </a:rPr>
              <a:t> </a:t>
            </a:r>
            <a:r>
              <a:rPr sz="2000" b="0" i="1" dirty="0">
                <a:latin typeface="Segoe UI"/>
                <a:cs typeface="Segoe UI"/>
              </a:rPr>
              <a:t>analysis,</a:t>
            </a:r>
            <a:r>
              <a:rPr sz="2000" b="0" i="1" spc="-45" dirty="0">
                <a:latin typeface="Segoe UI"/>
                <a:cs typeface="Segoe UI"/>
              </a:rPr>
              <a:t> </a:t>
            </a:r>
            <a:r>
              <a:rPr sz="2000" b="0" i="1" dirty="0">
                <a:latin typeface="Segoe UI"/>
                <a:cs typeface="Segoe UI"/>
              </a:rPr>
              <a:t>and</a:t>
            </a:r>
            <a:r>
              <a:rPr sz="2000" b="0" i="1" spc="-75" dirty="0">
                <a:latin typeface="Segoe UI"/>
                <a:cs typeface="Segoe UI"/>
              </a:rPr>
              <a:t> </a:t>
            </a:r>
            <a:r>
              <a:rPr sz="2000" b="0" i="1" dirty="0">
                <a:latin typeface="Segoe UI"/>
                <a:cs typeface="Segoe UI"/>
              </a:rPr>
              <a:t>update</a:t>
            </a:r>
            <a:r>
              <a:rPr sz="2000" b="0" i="1" spc="-35" dirty="0">
                <a:latin typeface="Segoe UI"/>
                <a:cs typeface="Segoe UI"/>
              </a:rPr>
              <a:t> </a:t>
            </a:r>
            <a:r>
              <a:rPr sz="2000" b="0" i="1" dirty="0">
                <a:latin typeface="Segoe UI"/>
                <a:cs typeface="Segoe UI"/>
              </a:rPr>
              <a:t>the</a:t>
            </a:r>
            <a:r>
              <a:rPr sz="2000" b="0" i="1" spc="-60" dirty="0">
                <a:latin typeface="Segoe UI"/>
                <a:cs typeface="Segoe UI"/>
              </a:rPr>
              <a:t> </a:t>
            </a:r>
            <a:r>
              <a:rPr sz="2000" b="0" i="1" spc="-10" dirty="0">
                <a:latin typeface="Segoe UI"/>
                <a:cs typeface="Segoe UI"/>
              </a:rPr>
              <a:t>plan)</a:t>
            </a:r>
            <a:endParaRPr sz="2000">
              <a:latin typeface="Segoe UI"/>
              <a:cs typeface="Segoe U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921243" y="4433789"/>
            <a:ext cx="2672080" cy="1453515"/>
          </a:xfrm>
          <a:prstGeom prst="rect">
            <a:avLst/>
          </a:prstGeom>
        </p:spPr>
        <p:txBody>
          <a:bodyPr vert="horz" wrap="square" lIns="0" tIns="146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5"/>
              </a:spcBef>
            </a:pPr>
            <a:r>
              <a:rPr sz="2000" spc="-10" dirty="0">
                <a:latin typeface="Arial"/>
                <a:cs typeface="Arial"/>
              </a:rPr>
              <a:t>Outputs</a:t>
            </a:r>
            <a:endParaRPr sz="2000">
              <a:latin typeface="Arial"/>
              <a:cs typeface="Arial"/>
            </a:endParaRPr>
          </a:p>
          <a:p>
            <a:pPr marL="17145">
              <a:lnSpc>
                <a:spcPct val="100000"/>
              </a:lnSpc>
              <a:spcBef>
                <a:spcPts val="869"/>
              </a:spcBef>
            </a:pPr>
            <a:r>
              <a:rPr sz="1600" dirty="0">
                <a:latin typeface="Segoe UI"/>
                <a:cs typeface="Segoe UI"/>
              </a:rPr>
              <a:t>Communication</a:t>
            </a:r>
            <a:r>
              <a:rPr sz="1600" spc="-100" dirty="0"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plan</a:t>
            </a:r>
            <a:r>
              <a:rPr sz="1600" spc="-35" dirty="0">
                <a:latin typeface="Segoe UI"/>
                <a:cs typeface="Segoe UI"/>
              </a:rPr>
              <a:t> </a:t>
            </a:r>
            <a:r>
              <a:rPr sz="1600" spc="-10" dirty="0">
                <a:latin typeface="Segoe UI"/>
                <a:cs typeface="Segoe UI"/>
              </a:rPr>
              <a:t>updates</a:t>
            </a:r>
            <a:endParaRPr sz="1600">
              <a:latin typeface="Segoe UI"/>
              <a:cs typeface="Segoe UI"/>
            </a:endParaRPr>
          </a:p>
          <a:p>
            <a:pPr marL="17145">
              <a:lnSpc>
                <a:spcPct val="100000"/>
              </a:lnSpc>
              <a:spcBef>
                <a:spcPts val="580"/>
              </a:spcBef>
            </a:pPr>
            <a:r>
              <a:rPr sz="1600" b="1" dirty="0">
                <a:latin typeface="Segoe UI"/>
                <a:cs typeface="Segoe UI"/>
              </a:rPr>
              <a:t>Change</a:t>
            </a:r>
            <a:r>
              <a:rPr sz="1600" b="1" spc="-45" dirty="0">
                <a:latin typeface="Segoe UI"/>
                <a:cs typeface="Segoe UI"/>
              </a:rPr>
              <a:t> </a:t>
            </a:r>
            <a:r>
              <a:rPr sz="1600" b="1" spc="-10" dirty="0">
                <a:latin typeface="Segoe UI"/>
                <a:cs typeface="Segoe UI"/>
              </a:rPr>
              <a:t>request</a:t>
            </a:r>
            <a:endParaRPr sz="1600">
              <a:latin typeface="Segoe UI"/>
              <a:cs typeface="Segoe UI"/>
            </a:endParaRPr>
          </a:p>
          <a:p>
            <a:pPr marL="17145">
              <a:lnSpc>
                <a:spcPct val="100000"/>
              </a:lnSpc>
              <a:spcBef>
                <a:spcPts val="575"/>
              </a:spcBef>
            </a:pPr>
            <a:r>
              <a:rPr sz="1600" dirty="0">
                <a:latin typeface="Segoe UI"/>
                <a:cs typeface="Segoe UI"/>
              </a:rPr>
              <a:t>Documents</a:t>
            </a:r>
            <a:r>
              <a:rPr sz="1600" spc="-75" dirty="0">
                <a:latin typeface="Segoe UI"/>
                <a:cs typeface="Segoe UI"/>
              </a:rPr>
              <a:t> </a:t>
            </a:r>
            <a:r>
              <a:rPr sz="1600" spc="-10" dirty="0">
                <a:latin typeface="Segoe UI"/>
                <a:cs typeface="Segoe UI"/>
              </a:rPr>
              <a:t>updates</a:t>
            </a:r>
            <a:endParaRPr sz="1600">
              <a:latin typeface="Segoe UI"/>
              <a:cs typeface="Segoe U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921243" y="1225866"/>
            <a:ext cx="2419350" cy="2440940"/>
          </a:xfrm>
          <a:prstGeom prst="rect">
            <a:avLst/>
          </a:prstGeom>
        </p:spPr>
        <p:txBody>
          <a:bodyPr vert="horz" wrap="square" lIns="0" tIns="45720" rIns="0" bIns="0" rtlCol="0">
            <a:spAutoFit/>
          </a:bodyPr>
          <a:lstStyle/>
          <a:p>
            <a:pPr marL="17145" marR="529590" indent="-5080">
              <a:lnSpc>
                <a:spcPct val="133200"/>
              </a:lnSpc>
              <a:spcBef>
                <a:spcPts val="360"/>
              </a:spcBef>
            </a:pPr>
            <a:r>
              <a:rPr sz="2000" spc="-10" dirty="0">
                <a:latin typeface="Arial"/>
                <a:cs typeface="Arial"/>
              </a:rPr>
              <a:t>Inputs </a:t>
            </a:r>
            <a:r>
              <a:rPr sz="1600" dirty="0">
                <a:latin typeface="Segoe UI"/>
                <a:cs typeface="Segoe UI"/>
              </a:rPr>
              <a:t>Communication</a:t>
            </a:r>
            <a:r>
              <a:rPr sz="1600" spc="-105" dirty="0">
                <a:latin typeface="Segoe UI"/>
                <a:cs typeface="Segoe UI"/>
              </a:rPr>
              <a:t> </a:t>
            </a:r>
            <a:r>
              <a:rPr sz="1600" spc="-20" dirty="0">
                <a:latin typeface="Segoe UI"/>
                <a:cs typeface="Segoe UI"/>
              </a:rPr>
              <a:t>Plan </a:t>
            </a:r>
            <a:r>
              <a:rPr sz="1600" spc="-10" dirty="0">
                <a:latin typeface="Segoe UI"/>
                <a:cs typeface="Segoe UI"/>
              </a:rPr>
              <a:t>Documents</a:t>
            </a:r>
            <a:endParaRPr sz="1600">
              <a:latin typeface="Segoe UI"/>
              <a:cs typeface="Segoe UI"/>
            </a:endParaRPr>
          </a:p>
          <a:p>
            <a:pPr marL="17145">
              <a:lnSpc>
                <a:spcPct val="100000"/>
              </a:lnSpc>
              <a:spcBef>
                <a:spcPts val="575"/>
              </a:spcBef>
            </a:pPr>
            <a:r>
              <a:rPr sz="1600" spc="-20" dirty="0">
                <a:latin typeface="Segoe UI"/>
                <a:cs typeface="Segoe UI"/>
              </a:rPr>
              <a:t>KPIs</a:t>
            </a:r>
            <a:endParaRPr sz="1600">
              <a:latin typeface="Segoe UI"/>
              <a:cs typeface="Segoe UI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9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</a:pPr>
            <a:r>
              <a:rPr sz="2000" spc="-35" dirty="0">
                <a:latin typeface="Arial"/>
                <a:cs typeface="Arial"/>
              </a:rPr>
              <a:t>Tools</a:t>
            </a:r>
            <a:r>
              <a:rPr sz="2000" spc="-5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&amp;</a:t>
            </a:r>
            <a:r>
              <a:rPr sz="2000" spc="-90" dirty="0">
                <a:latin typeface="Arial"/>
                <a:cs typeface="Arial"/>
              </a:rPr>
              <a:t> </a:t>
            </a:r>
            <a:r>
              <a:rPr sz="2000" spc="-10" dirty="0">
                <a:latin typeface="Arial"/>
                <a:cs typeface="Arial"/>
              </a:rPr>
              <a:t>Technique</a:t>
            </a:r>
            <a:endParaRPr sz="2000">
              <a:latin typeface="Arial"/>
              <a:cs typeface="Arial"/>
            </a:endParaRPr>
          </a:p>
          <a:p>
            <a:pPr marL="17145">
              <a:lnSpc>
                <a:spcPct val="100000"/>
              </a:lnSpc>
              <a:spcBef>
                <a:spcPts val="875"/>
              </a:spcBef>
            </a:pPr>
            <a:r>
              <a:rPr sz="1600" dirty="0">
                <a:latin typeface="Segoe UI"/>
                <a:cs typeface="Segoe UI"/>
              </a:rPr>
              <a:t>Interpersonal</a:t>
            </a:r>
            <a:r>
              <a:rPr sz="1600" spc="-30" dirty="0"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&amp;</a:t>
            </a:r>
            <a:r>
              <a:rPr sz="1600" spc="-15" dirty="0"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team</a:t>
            </a:r>
            <a:r>
              <a:rPr sz="1600" spc="-35" dirty="0">
                <a:latin typeface="Segoe UI"/>
                <a:cs typeface="Segoe UI"/>
              </a:rPr>
              <a:t> </a:t>
            </a:r>
            <a:r>
              <a:rPr sz="1600" spc="-10" dirty="0">
                <a:latin typeface="Segoe UI"/>
                <a:cs typeface="Segoe UI"/>
              </a:rPr>
              <a:t>skills</a:t>
            </a:r>
            <a:endParaRPr sz="1600">
              <a:latin typeface="Segoe UI"/>
              <a:cs typeface="Segoe UI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6983764" y="1442500"/>
            <a:ext cx="657225" cy="3857625"/>
            <a:chOff x="6983764" y="1442500"/>
            <a:chExt cx="657225" cy="3857625"/>
          </a:xfrm>
        </p:grpSpPr>
        <p:sp>
          <p:nvSpPr>
            <p:cNvPr id="11" name="object 11"/>
            <p:cNvSpPr/>
            <p:nvPr/>
          </p:nvSpPr>
          <p:spPr>
            <a:xfrm>
              <a:off x="6983764" y="1442500"/>
              <a:ext cx="657225" cy="657225"/>
            </a:xfrm>
            <a:custGeom>
              <a:avLst/>
              <a:gdLst/>
              <a:ahLst/>
              <a:cxnLst/>
              <a:rect l="l" t="t" r="r" b="b"/>
              <a:pathLst>
                <a:path w="657225" h="657225">
                  <a:moveTo>
                    <a:pt x="351302" y="0"/>
                  </a:moveTo>
                  <a:lnTo>
                    <a:pt x="305378" y="0"/>
                  </a:lnTo>
                  <a:lnTo>
                    <a:pt x="259817" y="6373"/>
                  </a:lnTo>
                  <a:lnTo>
                    <a:pt x="215339" y="19119"/>
                  </a:lnTo>
                  <a:lnTo>
                    <a:pt x="172663" y="38238"/>
                  </a:lnTo>
                  <a:lnTo>
                    <a:pt x="132508" y="63730"/>
                  </a:lnTo>
                  <a:lnTo>
                    <a:pt x="95596" y="95596"/>
                  </a:lnTo>
                  <a:lnTo>
                    <a:pt x="63730" y="132508"/>
                  </a:lnTo>
                  <a:lnTo>
                    <a:pt x="38238" y="172663"/>
                  </a:lnTo>
                  <a:lnTo>
                    <a:pt x="19119" y="215339"/>
                  </a:lnTo>
                  <a:lnTo>
                    <a:pt x="6373" y="259817"/>
                  </a:lnTo>
                  <a:lnTo>
                    <a:pt x="0" y="305378"/>
                  </a:lnTo>
                  <a:lnTo>
                    <a:pt x="0" y="351302"/>
                  </a:lnTo>
                  <a:lnTo>
                    <a:pt x="6373" y="396869"/>
                  </a:lnTo>
                  <a:lnTo>
                    <a:pt x="19119" y="441360"/>
                  </a:lnTo>
                  <a:lnTo>
                    <a:pt x="38238" y="484054"/>
                  </a:lnTo>
                  <a:lnTo>
                    <a:pt x="63730" y="524234"/>
                  </a:lnTo>
                  <a:lnTo>
                    <a:pt x="95596" y="561178"/>
                  </a:lnTo>
                  <a:lnTo>
                    <a:pt x="132508" y="593043"/>
                  </a:lnTo>
                  <a:lnTo>
                    <a:pt x="172663" y="618536"/>
                  </a:lnTo>
                  <a:lnTo>
                    <a:pt x="215339" y="637655"/>
                  </a:lnTo>
                  <a:lnTo>
                    <a:pt x="259817" y="650401"/>
                  </a:lnTo>
                  <a:lnTo>
                    <a:pt x="305378" y="656774"/>
                  </a:lnTo>
                  <a:lnTo>
                    <a:pt x="351302" y="656774"/>
                  </a:lnTo>
                  <a:lnTo>
                    <a:pt x="396869" y="650401"/>
                  </a:lnTo>
                  <a:lnTo>
                    <a:pt x="441360" y="637655"/>
                  </a:lnTo>
                  <a:lnTo>
                    <a:pt x="484054" y="618536"/>
                  </a:lnTo>
                  <a:lnTo>
                    <a:pt x="524234" y="593043"/>
                  </a:lnTo>
                  <a:lnTo>
                    <a:pt x="561178" y="561178"/>
                  </a:lnTo>
                  <a:lnTo>
                    <a:pt x="593043" y="524234"/>
                  </a:lnTo>
                  <a:lnTo>
                    <a:pt x="618536" y="484054"/>
                  </a:lnTo>
                  <a:lnTo>
                    <a:pt x="637655" y="441360"/>
                  </a:lnTo>
                  <a:lnTo>
                    <a:pt x="650401" y="396869"/>
                  </a:lnTo>
                  <a:lnTo>
                    <a:pt x="656774" y="351302"/>
                  </a:lnTo>
                  <a:lnTo>
                    <a:pt x="656774" y="305378"/>
                  </a:lnTo>
                  <a:lnTo>
                    <a:pt x="650401" y="259817"/>
                  </a:lnTo>
                  <a:lnTo>
                    <a:pt x="637655" y="215339"/>
                  </a:lnTo>
                  <a:lnTo>
                    <a:pt x="618536" y="172663"/>
                  </a:lnTo>
                  <a:lnTo>
                    <a:pt x="593043" y="132508"/>
                  </a:lnTo>
                  <a:lnTo>
                    <a:pt x="561178" y="95596"/>
                  </a:lnTo>
                  <a:lnTo>
                    <a:pt x="524234" y="63730"/>
                  </a:lnTo>
                  <a:lnTo>
                    <a:pt x="484054" y="38238"/>
                  </a:lnTo>
                  <a:lnTo>
                    <a:pt x="441360" y="19119"/>
                  </a:lnTo>
                  <a:lnTo>
                    <a:pt x="396869" y="6373"/>
                  </a:lnTo>
                  <a:lnTo>
                    <a:pt x="351302" y="0"/>
                  </a:lnTo>
                  <a:close/>
                </a:path>
              </a:pathLst>
            </a:custGeom>
            <a:solidFill>
              <a:srgbClr val="0D69A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983764" y="3079276"/>
              <a:ext cx="657225" cy="657225"/>
            </a:xfrm>
            <a:custGeom>
              <a:avLst/>
              <a:gdLst/>
              <a:ahLst/>
              <a:cxnLst/>
              <a:rect l="l" t="t" r="r" b="b"/>
              <a:pathLst>
                <a:path w="657225" h="657225">
                  <a:moveTo>
                    <a:pt x="351302" y="0"/>
                  </a:moveTo>
                  <a:lnTo>
                    <a:pt x="305378" y="0"/>
                  </a:lnTo>
                  <a:lnTo>
                    <a:pt x="259817" y="6373"/>
                  </a:lnTo>
                  <a:lnTo>
                    <a:pt x="215339" y="19119"/>
                  </a:lnTo>
                  <a:lnTo>
                    <a:pt x="172663" y="38238"/>
                  </a:lnTo>
                  <a:lnTo>
                    <a:pt x="132508" y="63730"/>
                  </a:lnTo>
                  <a:lnTo>
                    <a:pt x="95596" y="95596"/>
                  </a:lnTo>
                  <a:lnTo>
                    <a:pt x="63730" y="132508"/>
                  </a:lnTo>
                  <a:lnTo>
                    <a:pt x="38238" y="172663"/>
                  </a:lnTo>
                  <a:lnTo>
                    <a:pt x="19119" y="215339"/>
                  </a:lnTo>
                  <a:lnTo>
                    <a:pt x="6373" y="259817"/>
                  </a:lnTo>
                  <a:lnTo>
                    <a:pt x="0" y="305378"/>
                  </a:lnTo>
                  <a:lnTo>
                    <a:pt x="0" y="351302"/>
                  </a:lnTo>
                  <a:lnTo>
                    <a:pt x="6373" y="396869"/>
                  </a:lnTo>
                  <a:lnTo>
                    <a:pt x="19119" y="441360"/>
                  </a:lnTo>
                  <a:lnTo>
                    <a:pt x="38238" y="484054"/>
                  </a:lnTo>
                  <a:lnTo>
                    <a:pt x="63730" y="524234"/>
                  </a:lnTo>
                  <a:lnTo>
                    <a:pt x="95596" y="561178"/>
                  </a:lnTo>
                  <a:lnTo>
                    <a:pt x="132508" y="593043"/>
                  </a:lnTo>
                  <a:lnTo>
                    <a:pt x="172663" y="618536"/>
                  </a:lnTo>
                  <a:lnTo>
                    <a:pt x="215339" y="637655"/>
                  </a:lnTo>
                  <a:lnTo>
                    <a:pt x="259817" y="650401"/>
                  </a:lnTo>
                  <a:lnTo>
                    <a:pt x="305378" y="656774"/>
                  </a:lnTo>
                  <a:lnTo>
                    <a:pt x="351302" y="656774"/>
                  </a:lnTo>
                  <a:lnTo>
                    <a:pt x="396869" y="650401"/>
                  </a:lnTo>
                  <a:lnTo>
                    <a:pt x="441360" y="637655"/>
                  </a:lnTo>
                  <a:lnTo>
                    <a:pt x="484054" y="618536"/>
                  </a:lnTo>
                  <a:lnTo>
                    <a:pt x="524234" y="593043"/>
                  </a:lnTo>
                  <a:lnTo>
                    <a:pt x="561178" y="561178"/>
                  </a:lnTo>
                  <a:lnTo>
                    <a:pt x="593043" y="524234"/>
                  </a:lnTo>
                  <a:lnTo>
                    <a:pt x="618536" y="484054"/>
                  </a:lnTo>
                  <a:lnTo>
                    <a:pt x="637655" y="441360"/>
                  </a:lnTo>
                  <a:lnTo>
                    <a:pt x="650401" y="396869"/>
                  </a:lnTo>
                  <a:lnTo>
                    <a:pt x="656774" y="351302"/>
                  </a:lnTo>
                  <a:lnTo>
                    <a:pt x="656774" y="305378"/>
                  </a:lnTo>
                  <a:lnTo>
                    <a:pt x="650401" y="259817"/>
                  </a:lnTo>
                  <a:lnTo>
                    <a:pt x="637655" y="215339"/>
                  </a:lnTo>
                  <a:lnTo>
                    <a:pt x="618536" y="172663"/>
                  </a:lnTo>
                  <a:lnTo>
                    <a:pt x="593043" y="132508"/>
                  </a:lnTo>
                  <a:lnTo>
                    <a:pt x="561178" y="95596"/>
                  </a:lnTo>
                  <a:lnTo>
                    <a:pt x="524234" y="63730"/>
                  </a:lnTo>
                  <a:lnTo>
                    <a:pt x="484054" y="38238"/>
                  </a:lnTo>
                  <a:lnTo>
                    <a:pt x="441360" y="19119"/>
                  </a:lnTo>
                  <a:lnTo>
                    <a:pt x="396869" y="6373"/>
                  </a:lnTo>
                  <a:lnTo>
                    <a:pt x="351302" y="0"/>
                  </a:lnTo>
                  <a:close/>
                </a:path>
              </a:pathLst>
            </a:custGeom>
            <a:solidFill>
              <a:srgbClr val="F16F2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6983764" y="4642900"/>
              <a:ext cx="657225" cy="657225"/>
            </a:xfrm>
            <a:custGeom>
              <a:avLst/>
              <a:gdLst/>
              <a:ahLst/>
              <a:cxnLst/>
              <a:rect l="l" t="t" r="r" b="b"/>
              <a:pathLst>
                <a:path w="657225" h="657225">
                  <a:moveTo>
                    <a:pt x="351302" y="0"/>
                  </a:moveTo>
                  <a:lnTo>
                    <a:pt x="305378" y="0"/>
                  </a:lnTo>
                  <a:lnTo>
                    <a:pt x="259817" y="6373"/>
                  </a:lnTo>
                  <a:lnTo>
                    <a:pt x="215339" y="19119"/>
                  </a:lnTo>
                  <a:lnTo>
                    <a:pt x="172663" y="38238"/>
                  </a:lnTo>
                  <a:lnTo>
                    <a:pt x="132508" y="63730"/>
                  </a:lnTo>
                  <a:lnTo>
                    <a:pt x="95596" y="95596"/>
                  </a:lnTo>
                  <a:lnTo>
                    <a:pt x="63730" y="132508"/>
                  </a:lnTo>
                  <a:lnTo>
                    <a:pt x="38238" y="172663"/>
                  </a:lnTo>
                  <a:lnTo>
                    <a:pt x="19119" y="215339"/>
                  </a:lnTo>
                  <a:lnTo>
                    <a:pt x="6373" y="259817"/>
                  </a:lnTo>
                  <a:lnTo>
                    <a:pt x="0" y="305378"/>
                  </a:lnTo>
                  <a:lnTo>
                    <a:pt x="0" y="351302"/>
                  </a:lnTo>
                  <a:lnTo>
                    <a:pt x="6373" y="396869"/>
                  </a:lnTo>
                  <a:lnTo>
                    <a:pt x="19119" y="441360"/>
                  </a:lnTo>
                  <a:lnTo>
                    <a:pt x="38238" y="484054"/>
                  </a:lnTo>
                  <a:lnTo>
                    <a:pt x="63730" y="524234"/>
                  </a:lnTo>
                  <a:lnTo>
                    <a:pt x="95596" y="561178"/>
                  </a:lnTo>
                  <a:lnTo>
                    <a:pt x="132508" y="593043"/>
                  </a:lnTo>
                  <a:lnTo>
                    <a:pt x="172663" y="618536"/>
                  </a:lnTo>
                  <a:lnTo>
                    <a:pt x="215339" y="637655"/>
                  </a:lnTo>
                  <a:lnTo>
                    <a:pt x="259817" y="650401"/>
                  </a:lnTo>
                  <a:lnTo>
                    <a:pt x="305378" y="656774"/>
                  </a:lnTo>
                  <a:lnTo>
                    <a:pt x="351302" y="656774"/>
                  </a:lnTo>
                  <a:lnTo>
                    <a:pt x="396869" y="650401"/>
                  </a:lnTo>
                  <a:lnTo>
                    <a:pt x="441360" y="637655"/>
                  </a:lnTo>
                  <a:lnTo>
                    <a:pt x="484054" y="618536"/>
                  </a:lnTo>
                  <a:lnTo>
                    <a:pt x="524234" y="593043"/>
                  </a:lnTo>
                  <a:lnTo>
                    <a:pt x="561178" y="561178"/>
                  </a:lnTo>
                  <a:lnTo>
                    <a:pt x="593043" y="524234"/>
                  </a:lnTo>
                  <a:lnTo>
                    <a:pt x="618536" y="484054"/>
                  </a:lnTo>
                  <a:lnTo>
                    <a:pt x="637655" y="441360"/>
                  </a:lnTo>
                  <a:lnTo>
                    <a:pt x="650401" y="396869"/>
                  </a:lnTo>
                  <a:lnTo>
                    <a:pt x="656774" y="351302"/>
                  </a:lnTo>
                  <a:lnTo>
                    <a:pt x="656774" y="305378"/>
                  </a:lnTo>
                  <a:lnTo>
                    <a:pt x="650401" y="259817"/>
                  </a:lnTo>
                  <a:lnTo>
                    <a:pt x="637655" y="215339"/>
                  </a:lnTo>
                  <a:lnTo>
                    <a:pt x="618536" y="172663"/>
                  </a:lnTo>
                  <a:lnTo>
                    <a:pt x="593043" y="132508"/>
                  </a:lnTo>
                  <a:lnTo>
                    <a:pt x="561178" y="95596"/>
                  </a:lnTo>
                  <a:lnTo>
                    <a:pt x="524234" y="63730"/>
                  </a:lnTo>
                  <a:lnTo>
                    <a:pt x="484054" y="38238"/>
                  </a:lnTo>
                  <a:lnTo>
                    <a:pt x="441360" y="19119"/>
                  </a:lnTo>
                  <a:lnTo>
                    <a:pt x="396869" y="6373"/>
                  </a:lnTo>
                  <a:lnTo>
                    <a:pt x="351302" y="0"/>
                  </a:lnTo>
                  <a:close/>
                </a:path>
              </a:pathLst>
            </a:custGeom>
            <a:solidFill>
              <a:srgbClr val="0DAF4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7147560" y="1606295"/>
              <a:ext cx="392430" cy="3541395"/>
            </a:xfrm>
            <a:custGeom>
              <a:avLst/>
              <a:gdLst/>
              <a:ahLst/>
              <a:cxnLst/>
              <a:rect l="l" t="t" r="r" b="b"/>
              <a:pathLst>
                <a:path w="392429" h="3541395">
                  <a:moveTo>
                    <a:pt x="223266" y="1803654"/>
                  </a:moveTo>
                  <a:lnTo>
                    <a:pt x="219913" y="1783448"/>
                  </a:lnTo>
                  <a:lnTo>
                    <a:pt x="210312" y="1768449"/>
                  </a:lnTo>
                  <a:lnTo>
                    <a:pt x="195072" y="1759115"/>
                  </a:lnTo>
                  <a:lnTo>
                    <a:pt x="174879" y="1755902"/>
                  </a:lnTo>
                  <a:lnTo>
                    <a:pt x="154419" y="1759115"/>
                  </a:lnTo>
                  <a:lnTo>
                    <a:pt x="139268" y="1768449"/>
                  </a:lnTo>
                  <a:lnTo>
                    <a:pt x="129844" y="1783448"/>
                  </a:lnTo>
                  <a:lnTo>
                    <a:pt x="126619" y="1803654"/>
                  </a:lnTo>
                  <a:lnTo>
                    <a:pt x="129844" y="1823872"/>
                  </a:lnTo>
                  <a:lnTo>
                    <a:pt x="139268" y="1838871"/>
                  </a:lnTo>
                  <a:lnTo>
                    <a:pt x="154419" y="1848205"/>
                  </a:lnTo>
                  <a:lnTo>
                    <a:pt x="174879" y="1851406"/>
                  </a:lnTo>
                  <a:lnTo>
                    <a:pt x="195072" y="1848205"/>
                  </a:lnTo>
                  <a:lnTo>
                    <a:pt x="210312" y="1838871"/>
                  </a:lnTo>
                  <a:lnTo>
                    <a:pt x="219913" y="1823872"/>
                  </a:lnTo>
                  <a:lnTo>
                    <a:pt x="223266" y="1803654"/>
                  </a:lnTo>
                  <a:close/>
                </a:path>
                <a:path w="392429" h="3541395">
                  <a:moveTo>
                    <a:pt x="328422" y="166116"/>
                  </a:moveTo>
                  <a:lnTo>
                    <a:pt x="322402" y="122415"/>
                  </a:lnTo>
                  <a:lnTo>
                    <a:pt x="305498" y="82867"/>
                  </a:lnTo>
                  <a:lnTo>
                    <a:pt x="293624" y="67500"/>
                  </a:lnTo>
                  <a:lnTo>
                    <a:pt x="293624" y="152019"/>
                  </a:lnTo>
                  <a:lnTo>
                    <a:pt x="225679" y="152019"/>
                  </a:lnTo>
                  <a:lnTo>
                    <a:pt x="225679" y="179324"/>
                  </a:lnTo>
                  <a:lnTo>
                    <a:pt x="293624" y="179324"/>
                  </a:lnTo>
                  <a:lnTo>
                    <a:pt x="284187" y="224104"/>
                  </a:lnTo>
                  <a:lnTo>
                    <a:pt x="258737" y="262280"/>
                  </a:lnTo>
                  <a:lnTo>
                    <a:pt x="221551" y="290182"/>
                  </a:lnTo>
                  <a:lnTo>
                    <a:pt x="176911" y="304165"/>
                  </a:lnTo>
                  <a:lnTo>
                    <a:pt x="176911" y="227711"/>
                  </a:lnTo>
                  <a:lnTo>
                    <a:pt x="149860" y="227711"/>
                  </a:lnTo>
                  <a:lnTo>
                    <a:pt x="149860" y="304165"/>
                  </a:lnTo>
                  <a:lnTo>
                    <a:pt x="105613" y="290182"/>
                  </a:lnTo>
                  <a:lnTo>
                    <a:pt x="67919" y="262280"/>
                  </a:lnTo>
                  <a:lnTo>
                    <a:pt x="40500" y="224104"/>
                  </a:lnTo>
                  <a:lnTo>
                    <a:pt x="27051" y="179324"/>
                  </a:lnTo>
                  <a:lnTo>
                    <a:pt x="101981" y="179324"/>
                  </a:lnTo>
                  <a:lnTo>
                    <a:pt x="101981" y="152019"/>
                  </a:lnTo>
                  <a:lnTo>
                    <a:pt x="27051" y="152019"/>
                  </a:lnTo>
                  <a:lnTo>
                    <a:pt x="40500" y="108305"/>
                  </a:lnTo>
                  <a:lnTo>
                    <a:pt x="67919" y="72390"/>
                  </a:lnTo>
                  <a:lnTo>
                    <a:pt x="105613" y="46863"/>
                  </a:lnTo>
                  <a:lnTo>
                    <a:pt x="149860" y="34290"/>
                  </a:lnTo>
                  <a:lnTo>
                    <a:pt x="149860" y="110744"/>
                  </a:lnTo>
                  <a:lnTo>
                    <a:pt x="176911" y="110744"/>
                  </a:lnTo>
                  <a:lnTo>
                    <a:pt x="176911" y="34290"/>
                  </a:lnTo>
                  <a:lnTo>
                    <a:pt x="221551" y="46863"/>
                  </a:lnTo>
                  <a:lnTo>
                    <a:pt x="258737" y="72390"/>
                  </a:lnTo>
                  <a:lnTo>
                    <a:pt x="284187" y="108305"/>
                  </a:lnTo>
                  <a:lnTo>
                    <a:pt x="293624" y="152019"/>
                  </a:lnTo>
                  <a:lnTo>
                    <a:pt x="293624" y="67500"/>
                  </a:lnTo>
                  <a:lnTo>
                    <a:pt x="279463" y="49149"/>
                  </a:lnTo>
                  <a:lnTo>
                    <a:pt x="260464" y="34290"/>
                  </a:lnTo>
                  <a:lnTo>
                    <a:pt x="246011" y="22974"/>
                  </a:lnTo>
                  <a:lnTo>
                    <a:pt x="206883" y="6032"/>
                  </a:lnTo>
                  <a:lnTo>
                    <a:pt x="163830" y="0"/>
                  </a:lnTo>
                  <a:lnTo>
                    <a:pt x="120815" y="6032"/>
                  </a:lnTo>
                  <a:lnTo>
                    <a:pt x="81838" y="22974"/>
                  </a:lnTo>
                  <a:lnTo>
                    <a:pt x="48577" y="49149"/>
                  </a:lnTo>
                  <a:lnTo>
                    <a:pt x="22707" y="82867"/>
                  </a:lnTo>
                  <a:lnTo>
                    <a:pt x="5956" y="122415"/>
                  </a:lnTo>
                  <a:lnTo>
                    <a:pt x="0" y="166116"/>
                  </a:lnTo>
                  <a:lnTo>
                    <a:pt x="5956" y="211658"/>
                  </a:lnTo>
                  <a:lnTo>
                    <a:pt x="22707" y="251612"/>
                  </a:lnTo>
                  <a:lnTo>
                    <a:pt x="48577" y="284759"/>
                  </a:lnTo>
                  <a:lnTo>
                    <a:pt x="81838" y="309918"/>
                  </a:lnTo>
                  <a:lnTo>
                    <a:pt x="120815" y="325882"/>
                  </a:lnTo>
                  <a:lnTo>
                    <a:pt x="163830" y="331470"/>
                  </a:lnTo>
                  <a:lnTo>
                    <a:pt x="206883" y="325882"/>
                  </a:lnTo>
                  <a:lnTo>
                    <a:pt x="246011" y="309918"/>
                  </a:lnTo>
                  <a:lnTo>
                    <a:pt x="253644" y="304165"/>
                  </a:lnTo>
                  <a:lnTo>
                    <a:pt x="279463" y="284759"/>
                  </a:lnTo>
                  <a:lnTo>
                    <a:pt x="305498" y="251612"/>
                  </a:lnTo>
                  <a:lnTo>
                    <a:pt x="322402" y="211658"/>
                  </a:lnTo>
                  <a:lnTo>
                    <a:pt x="328422" y="166116"/>
                  </a:lnTo>
                  <a:close/>
                </a:path>
                <a:path w="392429" h="3541395">
                  <a:moveTo>
                    <a:pt x="343789" y="1737741"/>
                  </a:moveTo>
                  <a:lnTo>
                    <a:pt x="320738" y="1705279"/>
                  </a:lnTo>
                  <a:lnTo>
                    <a:pt x="306959" y="1702181"/>
                  </a:lnTo>
                  <a:lnTo>
                    <a:pt x="306959" y="1743837"/>
                  </a:lnTo>
                  <a:lnTo>
                    <a:pt x="306959" y="1755902"/>
                  </a:lnTo>
                  <a:lnTo>
                    <a:pt x="300863" y="1761998"/>
                  </a:lnTo>
                  <a:lnTo>
                    <a:pt x="289306" y="1761998"/>
                  </a:lnTo>
                  <a:lnTo>
                    <a:pt x="283210" y="1755902"/>
                  </a:lnTo>
                  <a:lnTo>
                    <a:pt x="283210" y="1743837"/>
                  </a:lnTo>
                  <a:lnTo>
                    <a:pt x="289306" y="1737741"/>
                  </a:lnTo>
                  <a:lnTo>
                    <a:pt x="300863" y="1737741"/>
                  </a:lnTo>
                  <a:lnTo>
                    <a:pt x="306959" y="1743837"/>
                  </a:lnTo>
                  <a:lnTo>
                    <a:pt x="306959" y="1702181"/>
                  </a:lnTo>
                  <a:lnTo>
                    <a:pt x="259334" y="1702181"/>
                  </a:lnTo>
                  <a:lnTo>
                    <a:pt x="259334" y="1803654"/>
                  </a:lnTo>
                  <a:lnTo>
                    <a:pt x="252933" y="1836826"/>
                  </a:lnTo>
                  <a:lnTo>
                    <a:pt x="235242" y="1863217"/>
                  </a:lnTo>
                  <a:lnTo>
                    <a:pt x="208483" y="1880666"/>
                  </a:lnTo>
                  <a:lnTo>
                    <a:pt x="174879" y="1886966"/>
                  </a:lnTo>
                  <a:lnTo>
                    <a:pt x="141224" y="1880666"/>
                  </a:lnTo>
                  <a:lnTo>
                    <a:pt x="114236" y="1863217"/>
                  </a:lnTo>
                  <a:lnTo>
                    <a:pt x="96291" y="1836826"/>
                  </a:lnTo>
                  <a:lnTo>
                    <a:pt x="89789" y="1803654"/>
                  </a:lnTo>
                  <a:lnTo>
                    <a:pt x="96291" y="1770481"/>
                  </a:lnTo>
                  <a:lnTo>
                    <a:pt x="114236" y="1744027"/>
                  </a:lnTo>
                  <a:lnTo>
                    <a:pt x="141224" y="1726539"/>
                  </a:lnTo>
                  <a:lnTo>
                    <a:pt x="174879" y="1720215"/>
                  </a:lnTo>
                  <a:lnTo>
                    <a:pt x="208483" y="1726539"/>
                  </a:lnTo>
                  <a:lnTo>
                    <a:pt x="235242" y="1744027"/>
                  </a:lnTo>
                  <a:lnTo>
                    <a:pt x="252933" y="1770481"/>
                  </a:lnTo>
                  <a:lnTo>
                    <a:pt x="259334" y="1803654"/>
                  </a:lnTo>
                  <a:lnTo>
                    <a:pt x="259334" y="1702181"/>
                  </a:lnTo>
                  <a:lnTo>
                    <a:pt x="253238" y="1696085"/>
                  </a:lnTo>
                  <a:lnTo>
                    <a:pt x="247015" y="1660398"/>
                  </a:lnTo>
                  <a:lnTo>
                    <a:pt x="240919" y="1660398"/>
                  </a:lnTo>
                  <a:lnTo>
                    <a:pt x="234823" y="1655064"/>
                  </a:lnTo>
                  <a:lnTo>
                    <a:pt x="114300" y="1655064"/>
                  </a:lnTo>
                  <a:lnTo>
                    <a:pt x="108204" y="1660398"/>
                  </a:lnTo>
                  <a:lnTo>
                    <a:pt x="102743" y="1660398"/>
                  </a:lnTo>
                  <a:lnTo>
                    <a:pt x="89789" y="1696085"/>
                  </a:lnTo>
                  <a:lnTo>
                    <a:pt x="89789" y="1702181"/>
                  </a:lnTo>
                  <a:lnTo>
                    <a:pt x="42164" y="1702181"/>
                  </a:lnTo>
                  <a:lnTo>
                    <a:pt x="26187" y="1705279"/>
                  </a:lnTo>
                  <a:lnTo>
                    <a:pt x="14935" y="1713395"/>
                  </a:lnTo>
                  <a:lnTo>
                    <a:pt x="8280" y="1724799"/>
                  </a:lnTo>
                  <a:lnTo>
                    <a:pt x="6096" y="1737741"/>
                  </a:lnTo>
                  <a:lnTo>
                    <a:pt x="6096" y="1886966"/>
                  </a:lnTo>
                  <a:lnTo>
                    <a:pt x="8280" y="1900212"/>
                  </a:lnTo>
                  <a:lnTo>
                    <a:pt x="14935" y="1911629"/>
                  </a:lnTo>
                  <a:lnTo>
                    <a:pt x="26187" y="1919643"/>
                  </a:lnTo>
                  <a:lnTo>
                    <a:pt x="42164" y="1922653"/>
                  </a:lnTo>
                  <a:lnTo>
                    <a:pt x="306959" y="1922653"/>
                  </a:lnTo>
                  <a:lnTo>
                    <a:pt x="320738" y="1919643"/>
                  </a:lnTo>
                  <a:lnTo>
                    <a:pt x="332511" y="1911629"/>
                  </a:lnTo>
                  <a:lnTo>
                    <a:pt x="340702" y="1900212"/>
                  </a:lnTo>
                  <a:lnTo>
                    <a:pt x="343789" y="1886966"/>
                  </a:lnTo>
                  <a:lnTo>
                    <a:pt x="343789" y="1761998"/>
                  </a:lnTo>
                  <a:lnTo>
                    <a:pt x="343789" y="1737741"/>
                  </a:lnTo>
                  <a:close/>
                </a:path>
                <a:path w="392429" h="3541395">
                  <a:moveTo>
                    <a:pt x="392430" y="3276981"/>
                  </a:moveTo>
                  <a:lnTo>
                    <a:pt x="385191" y="3269869"/>
                  </a:lnTo>
                  <a:lnTo>
                    <a:pt x="378079" y="3269869"/>
                  </a:lnTo>
                  <a:lnTo>
                    <a:pt x="334556" y="3284461"/>
                  </a:lnTo>
                  <a:lnTo>
                    <a:pt x="299427" y="3290557"/>
                  </a:lnTo>
                  <a:lnTo>
                    <a:pt x="249275" y="3283356"/>
                  </a:lnTo>
                  <a:lnTo>
                    <a:pt x="217398" y="3260267"/>
                  </a:lnTo>
                  <a:lnTo>
                    <a:pt x="193573" y="3233318"/>
                  </a:lnTo>
                  <a:lnTo>
                    <a:pt x="181508" y="3222155"/>
                  </a:lnTo>
                  <a:lnTo>
                    <a:pt x="167614" y="3214535"/>
                  </a:lnTo>
                  <a:lnTo>
                    <a:pt x="150647" y="3211969"/>
                  </a:lnTo>
                  <a:lnTo>
                    <a:pt x="129311" y="3215944"/>
                  </a:lnTo>
                  <a:lnTo>
                    <a:pt x="102336" y="3227971"/>
                  </a:lnTo>
                  <a:lnTo>
                    <a:pt x="68453" y="3249549"/>
                  </a:lnTo>
                  <a:lnTo>
                    <a:pt x="33528" y="3263646"/>
                  </a:lnTo>
                  <a:lnTo>
                    <a:pt x="103378" y="3541014"/>
                  </a:lnTo>
                  <a:lnTo>
                    <a:pt x="145415" y="3541014"/>
                  </a:lnTo>
                  <a:lnTo>
                    <a:pt x="110490" y="3402330"/>
                  </a:lnTo>
                  <a:lnTo>
                    <a:pt x="137223" y="3383178"/>
                  </a:lnTo>
                  <a:lnTo>
                    <a:pt x="159499" y="3371786"/>
                  </a:lnTo>
                  <a:lnTo>
                    <a:pt x="178015" y="3366846"/>
                  </a:lnTo>
                  <a:lnTo>
                    <a:pt x="193433" y="3366998"/>
                  </a:lnTo>
                  <a:lnTo>
                    <a:pt x="206425" y="3370897"/>
                  </a:lnTo>
                  <a:lnTo>
                    <a:pt x="217703" y="3377209"/>
                  </a:lnTo>
                  <a:lnTo>
                    <a:pt x="237782" y="3391662"/>
                  </a:lnTo>
                  <a:lnTo>
                    <a:pt x="247954" y="3397135"/>
                  </a:lnTo>
                  <a:lnTo>
                    <a:pt x="259118" y="3399625"/>
                  </a:lnTo>
                  <a:lnTo>
                    <a:pt x="271970" y="3397808"/>
                  </a:lnTo>
                  <a:lnTo>
                    <a:pt x="287172" y="3390328"/>
                  </a:lnTo>
                  <a:lnTo>
                    <a:pt x="305409" y="3375863"/>
                  </a:lnTo>
                  <a:lnTo>
                    <a:pt x="327367" y="3353041"/>
                  </a:lnTo>
                  <a:lnTo>
                    <a:pt x="353733" y="3320529"/>
                  </a:lnTo>
                  <a:lnTo>
                    <a:pt x="385191" y="3276981"/>
                  </a:lnTo>
                  <a:lnTo>
                    <a:pt x="392430" y="327698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3/18/2021</a:t>
            </a:r>
          </a:p>
        </p:txBody>
      </p:sp>
      <p:sp>
        <p:nvSpPr>
          <p:cNvPr id="16" name="object 16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43e-</a:t>
            </a:r>
            <a:r>
              <a:rPr dirty="0"/>
              <a:t>BM/HR/HDCV/FSOFT</a:t>
            </a:r>
            <a:r>
              <a:rPr spc="45" dirty="0"/>
              <a:t> </a:t>
            </a:r>
            <a:r>
              <a:rPr dirty="0"/>
              <a:t>V1.2 -</a:t>
            </a:r>
            <a:r>
              <a:rPr spc="-15" dirty="0"/>
              <a:t> </a:t>
            </a:r>
            <a:r>
              <a:rPr dirty="0"/>
              <a:t>©FPT</a:t>
            </a:r>
            <a:r>
              <a:rPr spc="20" dirty="0"/>
              <a:t> </a:t>
            </a:r>
            <a:r>
              <a:rPr dirty="0"/>
              <a:t>SOFTWARE –</a:t>
            </a:r>
            <a:r>
              <a:rPr spc="-20" dirty="0"/>
              <a:t> </a:t>
            </a:r>
            <a:r>
              <a:rPr spc="-10" dirty="0"/>
              <a:t>Corporate</a:t>
            </a:r>
            <a:r>
              <a:rPr spc="60" dirty="0"/>
              <a:t> </a:t>
            </a:r>
            <a:r>
              <a:rPr dirty="0"/>
              <a:t>Training</a:t>
            </a:r>
            <a:r>
              <a:rPr spc="20" dirty="0"/>
              <a:t> </a:t>
            </a:r>
            <a:r>
              <a:rPr spc="-10" dirty="0"/>
              <a:t>Center</a:t>
            </a:r>
          </a:p>
        </p:txBody>
      </p:sp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5"/>
              </a:spcBef>
            </a:pPr>
            <a:fld id="{81D60167-4931-47E6-BA6A-407CBD079E47}" type="slidenum">
              <a:rPr spc="-25" dirty="0"/>
              <a:t>16</a:t>
            </a:fld>
            <a:endParaRPr spc="-25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27664" y="146304"/>
            <a:ext cx="1021079" cy="4572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36880" y="183337"/>
            <a:ext cx="5189220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0D69AE"/>
                </a:solidFill>
              </a:rPr>
              <a:t>Communication</a:t>
            </a:r>
            <a:r>
              <a:rPr sz="2400" spc="-15" dirty="0">
                <a:solidFill>
                  <a:srgbClr val="0D69AE"/>
                </a:solidFill>
              </a:rPr>
              <a:t> </a:t>
            </a:r>
            <a:r>
              <a:rPr sz="2400" b="0" dirty="0">
                <a:solidFill>
                  <a:srgbClr val="0D69AE"/>
                </a:solidFill>
                <a:latin typeface="Segoe UI"/>
                <a:cs typeface="Segoe UI"/>
              </a:rPr>
              <a:t>in</a:t>
            </a:r>
            <a:r>
              <a:rPr sz="2400" b="0" spc="-15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2400" b="0" dirty="0">
                <a:solidFill>
                  <a:srgbClr val="0D69AE"/>
                </a:solidFill>
                <a:latin typeface="Segoe UI"/>
                <a:cs typeface="Segoe UI"/>
              </a:rPr>
              <a:t>Agile</a:t>
            </a:r>
            <a:r>
              <a:rPr sz="2400" b="0" spc="-25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2400" b="0" spc="-10" dirty="0">
                <a:solidFill>
                  <a:srgbClr val="0D69AE"/>
                </a:solidFill>
                <a:latin typeface="Segoe UI"/>
                <a:cs typeface="Segoe UI"/>
              </a:rPr>
              <a:t>environment</a:t>
            </a:r>
            <a:endParaRPr sz="2400">
              <a:latin typeface="Segoe UI"/>
              <a:cs typeface="Segoe UI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2962401" y="2048001"/>
            <a:ext cx="4283075" cy="2487930"/>
            <a:chOff x="2962401" y="2048001"/>
            <a:chExt cx="4283075" cy="2487930"/>
          </a:xfrm>
        </p:grpSpPr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782311" y="2060447"/>
              <a:ext cx="2462784" cy="2474976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2976371" y="2061971"/>
              <a:ext cx="1752600" cy="506095"/>
            </a:xfrm>
            <a:custGeom>
              <a:avLst/>
              <a:gdLst/>
              <a:ahLst/>
              <a:cxnLst/>
              <a:rect l="l" t="t" r="r" b="b"/>
              <a:pathLst>
                <a:path w="1752600" h="506094">
                  <a:moveTo>
                    <a:pt x="1668272" y="0"/>
                  </a:moveTo>
                  <a:lnTo>
                    <a:pt x="84327" y="0"/>
                  </a:lnTo>
                  <a:lnTo>
                    <a:pt x="51488" y="6621"/>
                  </a:lnTo>
                  <a:lnTo>
                    <a:pt x="24685" y="24685"/>
                  </a:lnTo>
                  <a:lnTo>
                    <a:pt x="6621" y="51488"/>
                  </a:lnTo>
                  <a:lnTo>
                    <a:pt x="0" y="84327"/>
                  </a:lnTo>
                  <a:lnTo>
                    <a:pt x="0" y="421639"/>
                  </a:lnTo>
                  <a:lnTo>
                    <a:pt x="6621" y="454479"/>
                  </a:lnTo>
                  <a:lnTo>
                    <a:pt x="24685" y="481282"/>
                  </a:lnTo>
                  <a:lnTo>
                    <a:pt x="51488" y="499346"/>
                  </a:lnTo>
                  <a:lnTo>
                    <a:pt x="84327" y="505967"/>
                  </a:lnTo>
                  <a:lnTo>
                    <a:pt x="1668272" y="505967"/>
                  </a:lnTo>
                  <a:lnTo>
                    <a:pt x="1701111" y="499346"/>
                  </a:lnTo>
                  <a:lnTo>
                    <a:pt x="1727914" y="481282"/>
                  </a:lnTo>
                  <a:lnTo>
                    <a:pt x="1745978" y="454479"/>
                  </a:lnTo>
                  <a:lnTo>
                    <a:pt x="1752600" y="421639"/>
                  </a:lnTo>
                  <a:lnTo>
                    <a:pt x="1752600" y="84327"/>
                  </a:lnTo>
                  <a:lnTo>
                    <a:pt x="1745978" y="51488"/>
                  </a:lnTo>
                  <a:lnTo>
                    <a:pt x="1727914" y="24685"/>
                  </a:lnTo>
                  <a:lnTo>
                    <a:pt x="1701111" y="6621"/>
                  </a:lnTo>
                  <a:lnTo>
                    <a:pt x="1668272" y="0"/>
                  </a:lnTo>
                  <a:close/>
                </a:path>
              </a:pathLst>
            </a:custGeom>
            <a:solidFill>
              <a:srgbClr val="FCF1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2976371" y="2061971"/>
              <a:ext cx="1752600" cy="506095"/>
            </a:xfrm>
            <a:custGeom>
              <a:avLst/>
              <a:gdLst/>
              <a:ahLst/>
              <a:cxnLst/>
              <a:rect l="l" t="t" r="r" b="b"/>
              <a:pathLst>
                <a:path w="1752600" h="506094">
                  <a:moveTo>
                    <a:pt x="0" y="84327"/>
                  </a:moveTo>
                  <a:lnTo>
                    <a:pt x="6621" y="51488"/>
                  </a:lnTo>
                  <a:lnTo>
                    <a:pt x="24685" y="24685"/>
                  </a:lnTo>
                  <a:lnTo>
                    <a:pt x="51488" y="6621"/>
                  </a:lnTo>
                  <a:lnTo>
                    <a:pt x="84327" y="0"/>
                  </a:lnTo>
                  <a:lnTo>
                    <a:pt x="1668272" y="0"/>
                  </a:lnTo>
                  <a:lnTo>
                    <a:pt x="1701111" y="6621"/>
                  </a:lnTo>
                  <a:lnTo>
                    <a:pt x="1727914" y="24685"/>
                  </a:lnTo>
                  <a:lnTo>
                    <a:pt x="1745978" y="51488"/>
                  </a:lnTo>
                  <a:lnTo>
                    <a:pt x="1752600" y="84327"/>
                  </a:lnTo>
                  <a:lnTo>
                    <a:pt x="1752600" y="421639"/>
                  </a:lnTo>
                  <a:lnTo>
                    <a:pt x="1745978" y="454479"/>
                  </a:lnTo>
                  <a:lnTo>
                    <a:pt x="1727914" y="481282"/>
                  </a:lnTo>
                  <a:lnTo>
                    <a:pt x="1701111" y="499346"/>
                  </a:lnTo>
                  <a:lnTo>
                    <a:pt x="1668272" y="505967"/>
                  </a:lnTo>
                  <a:lnTo>
                    <a:pt x="84327" y="505967"/>
                  </a:lnTo>
                  <a:lnTo>
                    <a:pt x="51488" y="499346"/>
                  </a:lnTo>
                  <a:lnTo>
                    <a:pt x="24685" y="481282"/>
                  </a:lnTo>
                  <a:lnTo>
                    <a:pt x="6621" y="454479"/>
                  </a:lnTo>
                  <a:lnTo>
                    <a:pt x="0" y="421639"/>
                  </a:lnTo>
                  <a:lnTo>
                    <a:pt x="0" y="84327"/>
                  </a:lnTo>
                  <a:close/>
                </a:path>
              </a:pathLst>
            </a:custGeom>
            <a:ln w="2743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3141091" y="2152903"/>
            <a:ext cx="141795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Comic Sans MS"/>
                <a:cs typeface="Comic Sans MS"/>
              </a:rPr>
              <a:t>transparency</a:t>
            </a:r>
            <a:endParaRPr sz="1800">
              <a:latin typeface="Comic Sans MS"/>
              <a:cs typeface="Comic Sans MS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7232650" y="3727450"/>
            <a:ext cx="1780539" cy="534035"/>
            <a:chOff x="7232650" y="3727450"/>
            <a:chExt cx="1780539" cy="534035"/>
          </a:xfrm>
        </p:grpSpPr>
        <p:sp>
          <p:nvSpPr>
            <p:cNvPr id="10" name="object 10"/>
            <p:cNvSpPr/>
            <p:nvPr/>
          </p:nvSpPr>
          <p:spPr>
            <a:xfrm>
              <a:off x="7246620" y="3741420"/>
              <a:ext cx="1752600" cy="506095"/>
            </a:xfrm>
            <a:custGeom>
              <a:avLst/>
              <a:gdLst/>
              <a:ahLst/>
              <a:cxnLst/>
              <a:rect l="l" t="t" r="r" b="b"/>
              <a:pathLst>
                <a:path w="1752600" h="506095">
                  <a:moveTo>
                    <a:pt x="1668272" y="0"/>
                  </a:moveTo>
                  <a:lnTo>
                    <a:pt x="84327" y="0"/>
                  </a:lnTo>
                  <a:lnTo>
                    <a:pt x="51488" y="6621"/>
                  </a:lnTo>
                  <a:lnTo>
                    <a:pt x="24685" y="24685"/>
                  </a:lnTo>
                  <a:lnTo>
                    <a:pt x="6621" y="51488"/>
                  </a:lnTo>
                  <a:lnTo>
                    <a:pt x="0" y="84327"/>
                  </a:lnTo>
                  <a:lnTo>
                    <a:pt x="0" y="421639"/>
                  </a:lnTo>
                  <a:lnTo>
                    <a:pt x="6621" y="454479"/>
                  </a:lnTo>
                  <a:lnTo>
                    <a:pt x="24685" y="481282"/>
                  </a:lnTo>
                  <a:lnTo>
                    <a:pt x="51488" y="499346"/>
                  </a:lnTo>
                  <a:lnTo>
                    <a:pt x="84327" y="505967"/>
                  </a:lnTo>
                  <a:lnTo>
                    <a:pt x="1668272" y="505967"/>
                  </a:lnTo>
                  <a:lnTo>
                    <a:pt x="1701111" y="499346"/>
                  </a:lnTo>
                  <a:lnTo>
                    <a:pt x="1727914" y="481282"/>
                  </a:lnTo>
                  <a:lnTo>
                    <a:pt x="1745978" y="454479"/>
                  </a:lnTo>
                  <a:lnTo>
                    <a:pt x="1752600" y="421639"/>
                  </a:lnTo>
                  <a:lnTo>
                    <a:pt x="1752600" y="84327"/>
                  </a:lnTo>
                  <a:lnTo>
                    <a:pt x="1745978" y="51488"/>
                  </a:lnTo>
                  <a:lnTo>
                    <a:pt x="1727914" y="24685"/>
                  </a:lnTo>
                  <a:lnTo>
                    <a:pt x="1701111" y="6621"/>
                  </a:lnTo>
                  <a:lnTo>
                    <a:pt x="1668272" y="0"/>
                  </a:lnTo>
                  <a:close/>
                </a:path>
              </a:pathLst>
            </a:custGeom>
            <a:solidFill>
              <a:srgbClr val="FCF1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7246620" y="3741420"/>
              <a:ext cx="1752600" cy="506095"/>
            </a:xfrm>
            <a:custGeom>
              <a:avLst/>
              <a:gdLst/>
              <a:ahLst/>
              <a:cxnLst/>
              <a:rect l="l" t="t" r="r" b="b"/>
              <a:pathLst>
                <a:path w="1752600" h="506095">
                  <a:moveTo>
                    <a:pt x="0" y="84327"/>
                  </a:moveTo>
                  <a:lnTo>
                    <a:pt x="6621" y="51488"/>
                  </a:lnTo>
                  <a:lnTo>
                    <a:pt x="24685" y="24685"/>
                  </a:lnTo>
                  <a:lnTo>
                    <a:pt x="51488" y="6621"/>
                  </a:lnTo>
                  <a:lnTo>
                    <a:pt x="84327" y="0"/>
                  </a:lnTo>
                  <a:lnTo>
                    <a:pt x="1668272" y="0"/>
                  </a:lnTo>
                  <a:lnTo>
                    <a:pt x="1701111" y="6621"/>
                  </a:lnTo>
                  <a:lnTo>
                    <a:pt x="1727914" y="24685"/>
                  </a:lnTo>
                  <a:lnTo>
                    <a:pt x="1745978" y="51488"/>
                  </a:lnTo>
                  <a:lnTo>
                    <a:pt x="1752600" y="84327"/>
                  </a:lnTo>
                  <a:lnTo>
                    <a:pt x="1752600" y="421639"/>
                  </a:lnTo>
                  <a:lnTo>
                    <a:pt x="1745978" y="454479"/>
                  </a:lnTo>
                  <a:lnTo>
                    <a:pt x="1727914" y="481282"/>
                  </a:lnTo>
                  <a:lnTo>
                    <a:pt x="1701111" y="499346"/>
                  </a:lnTo>
                  <a:lnTo>
                    <a:pt x="1668272" y="505967"/>
                  </a:lnTo>
                  <a:lnTo>
                    <a:pt x="84327" y="505967"/>
                  </a:lnTo>
                  <a:lnTo>
                    <a:pt x="51488" y="499346"/>
                  </a:lnTo>
                  <a:lnTo>
                    <a:pt x="24685" y="481282"/>
                  </a:lnTo>
                  <a:lnTo>
                    <a:pt x="6621" y="454479"/>
                  </a:lnTo>
                  <a:lnTo>
                    <a:pt x="0" y="421639"/>
                  </a:lnTo>
                  <a:lnTo>
                    <a:pt x="0" y="84327"/>
                  </a:lnTo>
                  <a:close/>
                </a:path>
              </a:pathLst>
            </a:custGeom>
            <a:ln w="2743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7423784" y="3832301"/>
            <a:ext cx="139509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Comic Sans MS"/>
                <a:cs typeface="Comic Sans MS"/>
              </a:rPr>
              <a:t>collaborative</a:t>
            </a:r>
            <a:endParaRPr sz="1800">
              <a:latin typeface="Comic Sans MS"/>
              <a:cs typeface="Comic Sans MS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3739896" y="4623815"/>
            <a:ext cx="1780539" cy="533400"/>
            <a:chOff x="3739896" y="4623815"/>
            <a:chExt cx="1780539" cy="533400"/>
          </a:xfrm>
        </p:grpSpPr>
        <p:sp>
          <p:nvSpPr>
            <p:cNvPr id="14" name="object 14"/>
            <p:cNvSpPr/>
            <p:nvPr/>
          </p:nvSpPr>
          <p:spPr>
            <a:xfrm>
              <a:off x="3753612" y="4637531"/>
              <a:ext cx="1752600" cy="506095"/>
            </a:xfrm>
            <a:custGeom>
              <a:avLst/>
              <a:gdLst/>
              <a:ahLst/>
              <a:cxnLst/>
              <a:rect l="l" t="t" r="r" b="b"/>
              <a:pathLst>
                <a:path w="1752600" h="506095">
                  <a:moveTo>
                    <a:pt x="1668272" y="0"/>
                  </a:moveTo>
                  <a:lnTo>
                    <a:pt x="84327" y="0"/>
                  </a:lnTo>
                  <a:lnTo>
                    <a:pt x="51488" y="6621"/>
                  </a:lnTo>
                  <a:lnTo>
                    <a:pt x="24685" y="24685"/>
                  </a:lnTo>
                  <a:lnTo>
                    <a:pt x="6621" y="51488"/>
                  </a:lnTo>
                  <a:lnTo>
                    <a:pt x="0" y="84328"/>
                  </a:lnTo>
                  <a:lnTo>
                    <a:pt x="0" y="421640"/>
                  </a:lnTo>
                  <a:lnTo>
                    <a:pt x="6621" y="454479"/>
                  </a:lnTo>
                  <a:lnTo>
                    <a:pt x="24685" y="481282"/>
                  </a:lnTo>
                  <a:lnTo>
                    <a:pt x="51488" y="499346"/>
                  </a:lnTo>
                  <a:lnTo>
                    <a:pt x="84327" y="505968"/>
                  </a:lnTo>
                  <a:lnTo>
                    <a:pt x="1668272" y="505968"/>
                  </a:lnTo>
                  <a:lnTo>
                    <a:pt x="1701111" y="499346"/>
                  </a:lnTo>
                  <a:lnTo>
                    <a:pt x="1727914" y="481282"/>
                  </a:lnTo>
                  <a:lnTo>
                    <a:pt x="1745978" y="454479"/>
                  </a:lnTo>
                  <a:lnTo>
                    <a:pt x="1752600" y="421640"/>
                  </a:lnTo>
                  <a:lnTo>
                    <a:pt x="1752600" y="84328"/>
                  </a:lnTo>
                  <a:lnTo>
                    <a:pt x="1745978" y="51488"/>
                  </a:lnTo>
                  <a:lnTo>
                    <a:pt x="1727914" y="24685"/>
                  </a:lnTo>
                  <a:lnTo>
                    <a:pt x="1701111" y="6621"/>
                  </a:lnTo>
                  <a:lnTo>
                    <a:pt x="1668272" y="0"/>
                  </a:lnTo>
                  <a:close/>
                </a:path>
              </a:pathLst>
            </a:custGeom>
            <a:solidFill>
              <a:srgbClr val="FCF1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3753612" y="4637531"/>
              <a:ext cx="1752600" cy="506095"/>
            </a:xfrm>
            <a:custGeom>
              <a:avLst/>
              <a:gdLst/>
              <a:ahLst/>
              <a:cxnLst/>
              <a:rect l="l" t="t" r="r" b="b"/>
              <a:pathLst>
                <a:path w="1752600" h="506095">
                  <a:moveTo>
                    <a:pt x="0" y="84328"/>
                  </a:moveTo>
                  <a:lnTo>
                    <a:pt x="6621" y="51488"/>
                  </a:lnTo>
                  <a:lnTo>
                    <a:pt x="24685" y="24685"/>
                  </a:lnTo>
                  <a:lnTo>
                    <a:pt x="51488" y="6621"/>
                  </a:lnTo>
                  <a:lnTo>
                    <a:pt x="84327" y="0"/>
                  </a:lnTo>
                  <a:lnTo>
                    <a:pt x="1668272" y="0"/>
                  </a:lnTo>
                  <a:lnTo>
                    <a:pt x="1701111" y="6621"/>
                  </a:lnTo>
                  <a:lnTo>
                    <a:pt x="1727914" y="24685"/>
                  </a:lnTo>
                  <a:lnTo>
                    <a:pt x="1745978" y="51488"/>
                  </a:lnTo>
                  <a:lnTo>
                    <a:pt x="1752600" y="84328"/>
                  </a:lnTo>
                  <a:lnTo>
                    <a:pt x="1752600" y="421640"/>
                  </a:lnTo>
                  <a:lnTo>
                    <a:pt x="1745978" y="454479"/>
                  </a:lnTo>
                  <a:lnTo>
                    <a:pt x="1727914" y="481282"/>
                  </a:lnTo>
                  <a:lnTo>
                    <a:pt x="1701111" y="499346"/>
                  </a:lnTo>
                  <a:lnTo>
                    <a:pt x="1668272" y="505968"/>
                  </a:lnTo>
                  <a:lnTo>
                    <a:pt x="84327" y="505968"/>
                  </a:lnTo>
                  <a:lnTo>
                    <a:pt x="51488" y="499346"/>
                  </a:lnTo>
                  <a:lnTo>
                    <a:pt x="24685" y="481282"/>
                  </a:lnTo>
                  <a:lnTo>
                    <a:pt x="6621" y="454479"/>
                  </a:lnTo>
                  <a:lnTo>
                    <a:pt x="0" y="421640"/>
                  </a:lnTo>
                  <a:lnTo>
                    <a:pt x="0" y="84328"/>
                  </a:lnTo>
                  <a:close/>
                </a:path>
              </a:pathLst>
            </a:custGeom>
            <a:ln w="2743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3939666" y="4591939"/>
            <a:ext cx="138049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18745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Comic Sans MS"/>
                <a:cs typeface="Comic Sans MS"/>
              </a:rPr>
              <a:t>continuous improvement</a:t>
            </a:r>
            <a:endParaRPr sz="1800">
              <a:latin typeface="Comic Sans MS"/>
              <a:cs typeface="Comic Sans MS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445008" y="1350263"/>
            <a:ext cx="1780539" cy="536575"/>
            <a:chOff x="445008" y="1350263"/>
            <a:chExt cx="1780539" cy="536575"/>
          </a:xfrm>
        </p:grpSpPr>
        <p:sp>
          <p:nvSpPr>
            <p:cNvPr id="18" name="object 18"/>
            <p:cNvSpPr/>
            <p:nvPr/>
          </p:nvSpPr>
          <p:spPr>
            <a:xfrm>
              <a:off x="458724" y="1363979"/>
              <a:ext cx="1752600" cy="509270"/>
            </a:xfrm>
            <a:custGeom>
              <a:avLst/>
              <a:gdLst/>
              <a:ahLst/>
              <a:cxnLst/>
              <a:rect l="l" t="t" r="r" b="b"/>
              <a:pathLst>
                <a:path w="1752600" h="509269">
                  <a:moveTo>
                    <a:pt x="1667764" y="0"/>
                  </a:moveTo>
                  <a:lnTo>
                    <a:pt x="84836" y="0"/>
                  </a:lnTo>
                  <a:lnTo>
                    <a:pt x="51815" y="6665"/>
                  </a:lnTo>
                  <a:lnTo>
                    <a:pt x="24849" y="24844"/>
                  </a:lnTo>
                  <a:lnTo>
                    <a:pt x="6667" y="51810"/>
                  </a:lnTo>
                  <a:lnTo>
                    <a:pt x="0" y="84836"/>
                  </a:lnTo>
                  <a:lnTo>
                    <a:pt x="0" y="424180"/>
                  </a:lnTo>
                  <a:lnTo>
                    <a:pt x="6667" y="457205"/>
                  </a:lnTo>
                  <a:lnTo>
                    <a:pt x="24849" y="484171"/>
                  </a:lnTo>
                  <a:lnTo>
                    <a:pt x="51815" y="502350"/>
                  </a:lnTo>
                  <a:lnTo>
                    <a:pt x="84836" y="509016"/>
                  </a:lnTo>
                  <a:lnTo>
                    <a:pt x="1667764" y="509016"/>
                  </a:lnTo>
                  <a:lnTo>
                    <a:pt x="1700789" y="502350"/>
                  </a:lnTo>
                  <a:lnTo>
                    <a:pt x="1727755" y="484171"/>
                  </a:lnTo>
                  <a:lnTo>
                    <a:pt x="1745934" y="457205"/>
                  </a:lnTo>
                  <a:lnTo>
                    <a:pt x="1752600" y="424180"/>
                  </a:lnTo>
                  <a:lnTo>
                    <a:pt x="1752600" y="84836"/>
                  </a:lnTo>
                  <a:lnTo>
                    <a:pt x="1745934" y="51810"/>
                  </a:lnTo>
                  <a:lnTo>
                    <a:pt x="1727755" y="24844"/>
                  </a:lnTo>
                  <a:lnTo>
                    <a:pt x="1700789" y="6665"/>
                  </a:lnTo>
                  <a:lnTo>
                    <a:pt x="1667764" y="0"/>
                  </a:lnTo>
                  <a:close/>
                </a:path>
              </a:pathLst>
            </a:custGeom>
            <a:solidFill>
              <a:srgbClr val="CAE2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458724" y="1363979"/>
              <a:ext cx="1752600" cy="509270"/>
            </a:xfrm>
            <a:custGeom>
              <a:avLst/>
              <a:gdLst/>
              <a:ahLst/>
              <a:cxnLst/>
              <a:rect l="l" t="t" r="r" b="b"/>
              <a:pathLst>
                <a:path w="1752600" h="509269">
                  <a:moveTo>
                    <a:pt x="0" y="84836"/>
                  </a:moveTo>
                  <a:lnTo>
                    <a:pt x="6667" y="51810"/>
                  </a:lnTo>
                  <a:lnTo>
                    <a:pt x="24849" y="24844"/>
                  </a:lnTo>
                  <a:lnTo>
                    <a:pt x="51815" y="6665"/>
                  </a:lnTo>
                  <a:lnTo>
                    <a:pt x="84836" y="0"/>
                  </a:lnTo>
                  <a:lnTo>
                    <a:pt x="1667764" y="0"/>
                  </a:lnTo>
                  <a:lnTo>
                    <a:pt x="1700789" y="6665"/>
                  </a:lnTo>
                  <a:lnTo>
                    <a:pt x="1727755" y="24844"/>
                  </a:lnTo>
                  <a:lnTo>
                    <a:pt x="1745934" y="51810"/>
                  </a:lnTo>
                  <a:lnTo>
                    <a:pt x="1752600" y="84836"/>
                  </a:lnTo>
                  <a:lnTo>
                    <a:pt x="1752600" y="424180"/>
                  </a:lnTo>
                  <a:lnTo>
                    <a:pt x="1745934" y="457205"/>
                  </a:lnTo>
                  <a:lnTo>
                    <a:pt x="1727755" y="484171"/>
                  </a:lnTo>
                  <a:lnTo>
                    <a:pt x="1700789" y="502350"/>
                  </a:lnTo>
                  <a:lnTo>
                    <a:pt x="1667764" y="509016"/>
                  </a:lnTo>
                  <a:lnTo>
                    <a:pt x="84836" y="509016"/>
                  </a:lnTo>
                  <a:lnTo>
                    <a:pt x="51815" y="502350"/>
                  </a:lnTo>
                  <a:lnTo>
                    <a:pt x="24849" y="484171"/>
                  </a:lnTo>
                  <a:lnTo>
                    <a:pt x="6667" y="457205"/>
                  </a:lnTo>
                  <a:lnTo>
                    <a:pt x="0" y="424180"/>
                  </a:lnTo>
                  <a:lnTo>
                    <a:pt x="0" y="84836"/>
                  </a:lnTo>
                  <a:close/>
                </a:path>
              </a:pathLst>
            </a:custGeom>
            <a:ln w="2743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0" name="object 20"/>
          <p:cNvGrpSpPr/>
          <p:nvPr/>
        </p:nvGrpSpPr>
        <p:grpSpPr>
          <a:xfrm>
            <a:off x="445008" y="2008632"/>
            <a:ext cx="1780539" cy="536575"/>
            <a:chOff x="445008" y="2008632"/>
            <a:chExt cx="1780539" cy="536575"/>
          </a:xfrm>
        </p:grpSpPr>
        <p:sp>
          <p:nvSpPr>
            <p:cNvPr id="21" name="object 21"/>
            <p:cNvSpPr/>
            <p:nvPr/>
          </p:nvSpPr>
          <p:spPr>
            <a:xfrm>
              <a:off x="458724" y="2022348"/>
              <a:ext cx="1752600" cy="509270"/>
            </a:xfrm>
            <a:custGeom>
              <a:avLst/>
              <a:gdLst/>
              <a:ahLst/>
              <a:cxnLst/>
              <a:rect l="l" t="t" r="r" b="b"/>
              <a:pathLst>
                <a:path w="1752600" h="509269">
                  <a:moveTo>
                    <a:pt x="1667764" y="0"/>
                  </a:moveTo>
                  <a:lnTo>
                    <a:pt x="84836" y="0"/>
                  </a:lnTo>
                  <a:lnTo>
                    <a:pt x="51815" y="6665"/>
                  </a:lnTo>
                  <a:lnTo>
                    <a:pt x="24849" y="24844"/>
                  </a:lnTo>
                  <a:lnTo>
                    <a:pt x="6667" y="51810"/>
                  </a:lnTo>
                  <a:lnTo>
                    <a:pt x="0" y="84836"/>
                  </a:lnTo>
                  <a:lnTo>
                    <a:pt x="0" y="424179"/>
                  </a:lnTo>
                  <a:lnTo>
                    <a:pt x="6667" y="457205"/>
                  </a:lnTo>
                  <a:lnTo>
                    <a:pt x="24849" y="484171"/>
                  </a:lnTo>
                  <a:lnTo>
                    <a:pt x="51815" y="502350"/>
                  </a:lnTo>
                  <a:lnTo>
                    <a:pt x="84836" y="509015"/>
                  </a:lnTo>
                  <a:lnTo>
                    <a:pt x="1667764" y="509015"/>
                  </a:lnTo>
                  <a:lnTo>
                    <a:pt x="1700789" y="502350"/>
                  </a:lnTo>
                  <a:lnTo>
                    <a:pt x="1727755" y="484171"/>
                  </a:lnTo>
                  <a:lnTo>
                    <a:pt x="1745934" y="457205"/>
                  </a:lnTo>
                  <a:lnTo>
                    <a:pt x="1752600" y="424179"/>
                  </a:lnTo>
                  <a:lnTo>
                    <a:pt x="1752600" y="84836"/>
                  </a:lnTo>
                  <a:lnTo>
                    <a:pt x="1745934" y="51810"/>
                  </a:lnTo>
                  <a:lnTo>
                    <a:pt x="1727755" y="24844"/>
                  </a:lnTo>
                  <a:lnTo>
                    <a:pt x="1700789" y="6665"/>
                  </a:lnTo>
                  <a:lnTo>
                    <a:pt x="1667764" y="0"/>
                  </a:lnTo>
                  <a:close/>
                </a:path>
              </a:pathLst>
            </a:custGeom>
            <a:solidFill>
              <a:srgbClr val="CAE2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458724" y="2022348"/>
              <a:ext cx="1752600" cy="509270"/>
            </a:xfrm>
            <a:custGeom>
              <a:avLst/>
              <a:gdLst/>
              <a:ahLst/>
              <a:cxnLst/>
              <a:rect l="l" t="t" r="r" b="b"/>
              <a:pathLst>
                <a:path w="1752600" h="509269">
                  <a:moveTo>
                    <a:pt x="0" y="84836"/>
                  </a:moveTo>
                  <a:lnTo>
                    <a:pt x="6667" y="51810"/>
                  </a:lnTo>
                  <a:lnTo>
                    <a:pt x="24849" y="24844"/>
                  </a:lnTo>
                  <a:lnTo>
                    <a:pt x="51815" y="6665"/>
                  </a:lnTo>
                  <a:lnTo>
                    <a:pt x="84836" y="0"/>
                  </a:lnTo>
                  <a:lnTo>
                    <a:pt x="1667764" y="0"/>
                  </a:lnTo>
                  <a:lnTo>
                    <a:pt x="1700789" y="6665"/>
                  </a:lnTo>
                  <a:lnTo>
                    <a:pt x="1727755" y="24844"/>
                  </a:lnTo>
                  <a:lnTo>
                    <a:pt x="1745934" y="51810"/>
                  </a:lnTo>
                  <a:lnTo>
                    <a:pt x="1752600" y="84836"/>
                  </a:lnTo>
                  <a:lnTo>
                    <a:pt x="1752600" y="424179"/>
                  </a:lnTo>
                  <a:lnTo>
                    <a:pt x="1745934" y="457205"/>
                  </a:lnTo>
                  <a:lnTo>
                    <a:pt x="1727755" y="484171"/>
                  </a:lnTo>
                  <a:lnTo>
                    <a:pt x="1700789" y="502350"/>
                  </a:lnTo>
                  <a:lnTo>
                    <a:pt x="1667764" y="509015"/>
                  </a:lnTo>
                  <a:lnTo>
                    <a:pt x="84836" y="509015"/>
                  </a:lnTo>
                  <a:lnTo>
                    <a:pt x="51815" y="502350"/>
                  </a:lnTo>
                  <a:lnTo>
                    <a:pt x="24849" y="484171"/>
                  </a:lnTo>
                  <a:lnTo>
                    <a:pt x="6667" y="457205"/>
                  </a:lnTo>
                  <a:lnTo>
                    <a:pt x="0" y="424179"/>
                  </a:lnTo>
                  <a:lnTo>
                    <a:pt x="0" y="84836"/>
                  </a:lnTo>
                  <a:close/>
                </a:path>
              </a:pathLst>
            </a:custGeom>
            <a:ln w="2743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640486" y="2129993"/>
            <a:ext cx="1382395" cy="2711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600" dirty="0">
                <a:latin typeface="Comic Sans MS"/>
                <a:cs typeface="Comic Sans MS"/>
              </a:rPr>
              <a:t>Daily</a:t>
            </a:r>
            <a:r>
              <a:rPr sz="1600" spc="-15" dirty="0">
                <a:latin typeface="Comic Sans MS"/>
                <a:cs typeface="Comic Sans MS"/>
              </a:rPr>
              <a:t> </a:t>
            </a:r>
            <a:r>
              <a:rPr sz="1600" spc="-10" dirty="0">
                <a:latin typeface="Comic Sans MS"/>
                <a:cs typeface="Comic Sans MS"/>
              </a:rPr>
              <a:t>stand-</a:t>
            </a:r>
            <a:r>
              <a:rPr sz="1600" spc="-25" dirty="0">
                <a:latin typeface="Comic Sans MS"/>
                <a:cs typeface="Comic Sans MS"/>
              </a:rPr>
              <a:t>up</a:t>
            </a:r>
            <a:endParaRPr sz="1600">
              <a:latin typeface="Comic Sans MS"/>
              <a:cs typeface="Comic Sans MS"/>
            </a:endParaRPr>
          </a:p>
        </p:txBody>
      </p:sp>
      <p:grpSp>
        <p:nvGrpSpPr>
          <p:cNvPr id="24" name="object 24"/>
          <p:cNvGrpSpPr/>
          <p:nvPr/>
        </p:nvGrpSpPr>
        <p:grpSpPr>
          <a:xfrm>
            <a:off x="445008" y="2673095"/>
            <a:ext cx="1780539" cy="533400"/>
            <a:chOff x="445008" y="2673095"/>
            <a:chExt cx="1780539" cy="533400"/>
          </a:xfrm>
        </p:grpSpPr>
        <p:sp>
          <p:nvSpPr>
            <p:cNvPr id="25" name="object 25"/>
            <p:cNvSpPr/>
            <p:nvPr/>
          </p:nvSpPr>
          <p:spPr>
            <a:xfrm>
              <a:off x="458724" y="2686811"/>
              <a:ext cx="1752600" cy="506095"/>
            </a:xfrm>
            <a:custGeom>
              <a:avLst/>
              <a:gdLst/>
              <a:ahLst/>
              <a:cxnLst/>
              <a:rect l="l" t="t" r="r" b="b"/>
              <a:pathLst>
                <a:path w="1752600" h="506094">
                  <a:moveTo>
                    <a:pt x="1668271" y="0"/>
                  </a:moveTo>
                  <a:lnTo>
                    <a:pt x="84328" y="0"/>
                  </a:lnTo>
                  <a:lnTo>
                    <a:pt x="51504" y="6621"/>
                  </a:lnTo>
                  <a:lnTo>
                    <a:pt x="24699" y="24685"/>
                  </a:lnTo>
                  <a:lnTo>
                    <a:pt x="6627" y="51488"/>
                  </a:lnTo>
                  <a:lnTo>
                    <a:pt x="0" y="84327"/>
                  </a:lnTo>
                  <a:lnTo>
                    <a:pt x="0" y="421639"/>
                  </a:lnTo>
                  <a:lnTo>
                    <a:pt x="6627" y="454479"/>
                  </a:lnTo>
                  <a:lnTo>
                    <a:pt x="24699" y="481282"/>
                  </a:lnTo>
                  <a:lnTo>
                    <a:pt x="51504" y="499346"/>
                  </a:lnTo>
                  <a:lnTo>
                    <a:pt x="84328" y="505967"/>
                  </a:lnTo>
                  <a:lnTo>
                    <a:pt x="1668271" y="505967"/>
                  </a:lnTo>
                  <a:lnTo>
                    <a:pt x="1701111" y="499346"/>
                  </a:lnTo>
                  <a:lnTo>
                    <a:pt x="1727914" y="481282"/>
                  </a:lnTo>
                  <a:lnTo>
                    <a:pt x="1745978" y="454479"/>
                  </a:lnTo>
                  <a:lnTo>
                    <a:pt x="1752600" y="421639"/>
                  </a:lnTo>
                  <a:lnTo>
                    <a:pt x="1752600" y="84327"/>
                  </a:lnTo>
                  <a:lnTo>
                    <a:pt x="1745978" y="51488"/>
                  </a:lnTo>
                  <a:lnTo>
                    <a:pt x="1727914" y="24685"/>
                  </a:lnTo>
                  <a:lnTo>
                    <a:pt x="1701111" y="6621"/>
                  </a:lnTo>
                  <a:lnTo>
                    <a:pt x="1668271" y="0"/>
                  </a:lnTo>
                  <a:close/>
                </a:path>
              </a:pathLst>
            </a:custGeom>
            <a:solidFill>
              <a:srgbClr val="CAE2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458724" y="2686811"/>
              <a:ext cx="1752600" cy="506095"/>
            </a:xfrm>
            <a:custGeom>
              <a:avLst/>
              <a:gdLst/>
              <a:ahLst/>
              <a:cxnLst/>
              <a:rect l="l" t="t" r="r" b="b"/>
              <a:pathLst>
                <a:path w="1752600" h="506094">
                  <a:moveTo>
                    <a:pt x="0" y="84327"/>
                  </a:moveTo>
                  <a:lnTo>
                    <a:pt x="6627" y="51488"/>
                  </a:lnTo>
                  <a:lnTo>
                    <a:pt x="24699" y="24685"/>
                  </a:lnTo>
                  <a:lnTo>
                    <a:pt x="51504" y="6621"/>
                  </a:lnTo>
                  <a:lnTo>
                    <a:pt x="84328" y="0"/>
                  </a:lnTo>
                  <a:lnTo>
                    <a:pt x="1668271" y="0"/>
                  </a:lnTo>
                  <a:lnTo>
                    <a:pt x="1701111" y="6621"/>
                  </a:lnTo>
                  <a:lnTo>
                    <a:pt x="1727914" y="24685"/>
                  </a:lnTo>
                  <a:lnTo>
                    <a:pt x="1745978" y="51488"/>
                  </a:lnTo>
                  <a:lnTo>
                    <a:pt x="1752600" y="84327"/>
                  </a:lnTo>
                  <a:lnTo>
                    <a:pt x="1752600" y="421639"/>
                  </a:lnTo>
                  <a:lnTo>
                    <a:pt x="1745978" y="454479"/>
                  </a:lnTo>
                  <a:lnTo>
                    <a:pt x="1727914" y="481282"/>
                  </a:lnTo>
                  <a:lnTo>
                    <a:pt x="1701111" y="499346"/>
                  </a:lnTo>
                  <a:lnTo>
                    <a:pt x="1668271" y="505967"/>
                  </a:lnTo>
                  <a:lnTo>
                    <a:pt x="84328" y="505967"/>
                  </a:lnTo>
                  <a:lnTo>
                    <a:pt x="51504" y="499346"/>
                  </a:lnTo>
                  <a:lnTo>
                    <a:pt x="24699" y="481282"/>
                  </a:lnTo>
                  <a:lnTo>
                    <a:pt x="6627" y="454479"/>
                  </a:lnTo>
                  <a:lnTo>
                    <a:pt x="0" y="421639"/>
                  </a:lnTo>
                  <a:lnTo>
                    <a:pt x="0" y="84327"/>
                  </a:lnTo>
                  <a:close/>
                </a:path>
              </a:pathLst>
            </a:custGeom>
            <a:ln w="2743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7" name="object 27"/>
          <p:cNvSpPr txBox="1"/>
          <p:nvPr/>
        </p:nvSpPr>
        <p:spPr>
          <a:xfrm>
            <a:off x="677367" y="2792679"/>
            <a:ext cx="1308100" cy="2711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600" dirty="0">
                <a:latin typeface="Comic Sans MS"/>
                <a:cs typeface="Comic Sans MS"/>
              </a:rPr>
              <a:t>Shared</a:t>
            </a:r>
            <a:r>
              <a:rPr sz="1600" spc="-45" dirty="0">
                <a:latin typeface="Comic Sans MS"/>
                <a:cs typeface="Comic Sans MS"/>
              </a:rPr>
              <a:t> </a:t>
            </a:r>
            <a:r>
              <a:rPr sz="1600" spc="-10" dirty="0">
                <a:latin typeface="Comic Sans MS"/>
                <a:cs typeface="Comic Sans MS"/>
              </a:rPr>
              <a:t>vision</a:t>
            </a:r>
            <a:endParaRPr sz="1600">
              <a:latin typeface="Comic Sans MS"/>
              <a:cs typeface="Comic Sans MS"/>
            </a:endParaRPr>
          </a:p>
        </p:txBody>
      </p:sp>
      <p:grpSp>
        <p:nvGrpSpPr>
          <p:cNvPr id="28" name="object 28"/>
          <p:cNvGrpSpPr/>
          <p:nvPr/>
        </p:nvGrpSpPr>
        <p:grpSpPr>
          <a:xfrm>
            <a:off x="1606041" y="4876546"/>
            <a:ext cx="1780539" cy="1652905"/>
            <a:chOff x="1606041" y="4876546"/>
            <a:chExt cx="1780539" cy="1652905"/>
          </a:xfrm>
        </p:grpSpPr>
        <p:sp>
          <p:nvSpPr>
            <p:cNvPr id="29" name="object 29"/>
            <p:cNvSpPr/>
            <p:nvPr/>
          </p:nvSpPr>
          <p:spPr>
            <a:xfrm>
              <a:off x="1620011" y="4890516"/>
              <a:ext cx="1752600" cy="509270"/>
            </a:xfrm>
            <a:custGeom>
              <a:avLst/>
              <a:gdLst/>
              <a:ahLst/>
              <a:cxnLst/>
              <a:rect l="l" t="t" r="r" b="b"/>
              <a:pathLst>
                <a:path w="1752600" h="509270">
                  <a:moveTo>
                    <a:pt x="1667764" y="0"/>
                  </a:moveTo>
                  <a:lnTo>
                    <a:pt x="84836" y="0"/>
                  </a:lnTo>
                  <a:lnTo>
                    <a:pt x="51810" y="6665"/>
                  </a:lnTo>
                  <a:lnTo>
                    <a:pt x="24844" y="24844"/>
                  </a:lnTo>
                  <a:lnTo>
                    <a:pt x="6665" y="51810"/>
                  </a:lnTo>
                  <a:lnTo>
                    <a:pt x="0" y="84835"/>
                  </a:lnTo>
                  <a:lnTo>
                    <a:pt x="0" y="424179"/>
                  </a:lnTo>
                  <a:lnTo>
                    <a:pt x="6665" y="457205"/>
                  </a:lnTo>
                  <a:lnTo>
                    <a:pt x="24844" y="484171"/>
                  </a:lnTo>
                  <a:lnTo>
                    <a:pt x="51810" y="502350"/>
                  </a:lnTo>
                  <a:lnTo>
                    <a:pt x="84836" y="509015"/>
                  </a:lnTo>
                  <a:lnTo>
                    <a:pt x="1667764" y="509015"/>
                  </a:lnTo>
                  <a:lnTo>
                    <a:pt x="1700789" y="502350"/>
                  </a:lnTo>
                  <a:lnTo>
                    <a:pt x="1727755" y="484171"/>
                  </a:lnTo>
                  <a:lnTo>
                    <a:pt x="1745934" y="457205"/>
                  </a:lnTo>
                  <a:lnTo>
                    <a:pt x="1752600" y="424179"/>
                  </a:lnTo>
                  <a:lnTo>
                    <a:pt x="1752600" y="84835"/>
                  </a:lnTo>
                  <a:lnTo>
                    <a:pt x="1745934" y="51810"/>
                  </a:lnTo>
                  <a:lnTo>
                    <a:pt x="1727755" y="24844"/>
                  </a:lnTo>
                  <a:lnTo>
                    <a:pt x="1700789" y="6665"/>
                  </a:lnTo>
                  <a:lnTo>
                    <a:pt x="1667764" y="0"/>
                  </a:lnTo>
                  <a:close/>
                </a:path>
              </a:pathLst>
            </a:custGeom>
            <a:solidFill>
              <a:srgbClr val="CAE2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1620011" y="4890516"/>
              <a:ext cx="1752600" cy="509270"/>
            </a:xfrm>
            <a:custGeom>
              <a:avLst/>
              <a:gdLst/>
              <a:ahLst/>
              <a:cxnLst/>
              <a:rect l="l" t="t" r="r" b="b"/>
              <a:pathLst>
                <a:path w="1752600" h="509270">
                  <a:moveTo>
                    <a:pt x="0" y="84835"/>
                  </a:moveTo>
                  <a:lnTo>
                    <a:pt x="6665" y="51810"/>
                  </a:lnTo>
                  <a:lnTo>
                    <a:pt x="24844" y="24844"/>
                  </a:lnTo>
                  <a:lnTo>
                    <a:pt x="51810" y="6665"/>
                  </a:lnTo>
                  <a:lnTo>
                    <a:pt x="84836" y="0"/>
                  </a:lnTo>
                  <a:lnTo>
                    <a:pt x="1667764" y="0"/>
                  </a:lnTo>
                  <a:lnTo>
                    <a:pt x="1700789" y="6665"/>
                  </a:lnTo>
                  <a:lnTo>
                    <a:pt x="1727755" y="24844"/>
                  </a:lnTo>
                  <a:lnTo>
                    <a:pt x="1745934" y="51810"/>
                  </a:lnTo>
                  <a:lnTo>
                    <a:pt x="1752600" y="84835"/>
                  </a:lnTo>
                  <a:lnTo>
                    <a:pt x="1752600" y="424179"/>
                  </a:lnTo>
                  <a:lnTo>
                    <a:pt x="1745934" y="457205"/>
                  </a:lnTo>
                  <a:lnTo>
                    <a:pt x="1727755" y="484171"/>
                  </a:lnTo>
                  <a:lnTo>
                    <a:pt x="1700789" y="502350"/>
                  </a:lnTo>
                  <a:lnTo>
                    <a:pt x="1667764" y="509015"/>
                  </a:lnTo>
                  <a:lnTo>
                    <a:pt x="84836" y="509015"/>
                  </a:lnTo>
                  <a:lnTo>
                    <a:pt x="51810" y="502350"/>
                  </a:lnTo>
                  <a:lnTo>
                    <a:pt x="24844" y="484171"/>
                  </a:lnTo>
                  <a:lnTo>
                    <a:pt x="6665" y="457205"/>
                  </a:lnTo>
                  <a:lnTo>
                    <a:pt x="0" y="424179"/>
                  </a:lnTo>
                  <a:lnTo>
                    <a:pt x="0" y="84835"/>
                  </a:lnTo>
                  <a:close/>
                </a:path>
              </a:pathLst>
            </a:custGeom>
            <a:ln w="2743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1620011" y="5448300"/>
              <a:ext cx="1752600" cy="506095"/>
            </a:xfrm>
            <a:custGeom>
              <a:avLst/>
              <a:gdLst/>
              <a:ahLst/>
              <a:cxnLst/>
              <a:rect l="l" t="t" r="r" b="b"/>
              <a:pathLst>
                <a:path w="1752600" h="506095">
                  <a:moveTo>
                    <a:pt x="1668272" y="0"/>
                  </a:moveTo>
                  <a:lnTo>
                    <a:pt x="84327" y="0"/>
                  </a:lnTo>
                  <a:lnTo>
                    <a:pt x="51488" y="6621"/>
                  </a:lnTo>
                  <a:lnTo>
                    <a:pt x="24685" y="24685"/>
                  </a:lnTo>
                  <a:lnTo>
                    <a:pt x="6621" y="51488"/>
                  </a:lnTo>
                  <a:lnTo>
                    <a:pt x="0" y="84328"/>
                  </a:lnTo>
                  <a:lnTo>
                    <a:pt x="0" y="421640"/>
                  </a:lnTo>
                  <a:lnTo>
                    <a:pt x="6621" y="454463"/>
                  </a:lnTo>
                  <a:lnTo>
                    <a:pt x="24685" y="481268"/>
                  </a:lnTo>
                  <a:lnTo>
                    <a:pt x="51488" y="499340"/>
                  </a:lnTo>
                  <a:lnTo>
                    <a:pt x="84327" y="505968"/>
                  </a:lnTo>
                  <a:lnTo>
                    <a:pt x="1668272" y="505968"/>
                  </a:lnTo>
                  <a:lnTo>
                    <a:pt x="1701111" y="499340"/>
                  </a:lnTo>
                  <a:lnTo>
                    <a:pt x="1727914" y="481268"/>
                  </a:lnTo>
                  <a:lnTo>
                    <a:pt x="1745978" y="454463"/>
                  </a:lnTo>
                  <a:lnTo>
                    <a:pt x="1752600" y="421640"/>
                  </a:lnTo>
                  <a:lnTo>
                    <a:pt x="1752600" y="84328"/>
                  </a:lnTo>
                  <a:lnTo>
                    <a:pt x="1745978" y="51488"/>
                  </a:lnTo>
                  <a:lnTo>
                    <a:pt x="1727914" y="24685"/>
                  </a:lnTo>
                  <a:lnTo>
                    <a:pt x="1701111" y="6621"/>
                  </a:lnTo>
                  <a:lnTo>
                    <a:pt x="1668272" y="0"/>
                  </a:lnTo>
                  <a:close/>
                </a:path>
              </a:pathLst>
            </a:custGeom>
            <a:solidFill>
              <a:srgbClr val="CAE2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1620011" y="5448300"/>
              <a:ext cx="1752600" cy="506095"/>
            </a:xfrm>
            <a:custGeom>
              <a:avLst/>
              <a:gdLst/>
              <a:ahLst/>
              <a:cxnLst/>
              <a:rect l="l" t="t" r="r" b="b"/>
              <a:pathLst>
                <a:path w="1752600" h="506095">
                  <a:moveTo>
                    <a:pt x="0" y="84328"/>
                  </a:moveTo>
                  <a:lnTo>
                    <a:pt x="6621" y="51488"/>
                  </a:lnTo>
                  <a:lnTo>
                    <a:pt x="24685" y="24685"/>
                  </a:lnTo>
                  <a:lnTo>
                    <a:pt x="51488" y="6621"/>
                  </a:lnTo>
                  <a:lnTo>
                    <a:pt x="84327" y="0"/>
                  </a:lnTo>
                  <a:lnTo>
                    <a:pt x="1668272" y="0"/>
                  </a:lnTo>
                  <a:lnTo>
                    <a:pt x="1701111" y="6621"/>
                  </a:lnTo>
                  <a:lnTo>
                    <a:pt x="1727914" y="24685"/>
                  </a:lnTo>
                  <a:lnTo>
                    <a:pt x="1745978" y="51488"/>
                  </a:lnTo>
                  <a:lnTo>
                    <a:pt x="1752600" y="84328"/>
                  </a:lnTo>
                  <a:lnTo>
                    <a:pt x="1752600" y="421640"/>
                  </a:lnTo>
                  <a:lnTo>
                    <a:pt x="1745978" y="454463"/>
                  </a:lnTo>
                  <a:lnTo>
                    <a:pt x="1727914" y="481268"/>
                  </a:lnTo>
                  <a:lnTo>
                    <a:pt x="1701111" y="499340"/>
                  </a:lnTo>
                  <a:lnTo>
                    <a:pt x="1668272" y="505968"/>
                  </a:lnTo>
                  <a:lnTo>
                    <a:pt x="84327" y="505968"/>
                  </a:lnTo>
                  <a:lnTo>
                    <a:pt x="51488" y="499340"/>
                  </a:lnTo>
                  <a:lnTo>
                    <a:pt x="24685" y="481268"/>
                  </a:lnTo>
                  <a:lnTo>
                    <a:pt x="6621" y="454463"/>
                  </a:lnTo>
                  <a:lnTo>
                    <a:pt x="0" y="421640"/>
                  </a:lnTo>
                  <a:lnTo>
                    <a:pt x="0" y="84328"/>
                  </a:lnTo>
                  <a:close/>
                </a:path>
              </a:pathLst>
            </a:custGeom>
            <a:ln w="2743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1620011" y="6009132"/>
              <a:ext cx="1752600" cy="506095"/>
            </a:xfrm>
            <a:custGeom>
              <a:avLst/>
              <a:gdLst/>
              <a:ahLst/>
              <a:cxnLst/>
              <a:rect l="l" t="t" r="r" b="b"/>
              <a:pathLst>
                <a:path w="1752600" h="506095">
                  <a:moveTo>
                    <a:pt x="1668272" y="0"/>
                  </a:moveTo>
                  <a:lnTo>
                    <a:pt x="84327" y="0"/>
                  </a:lnTo>
                  <a:lnTo>
                    <a:pt x="51488" y="6627"/>
                  </a:lnTo>
                  <a:lnTo>
                    <a:pt x="24685" y="24699"/>
                  </a:lnTo>
                  <a:lnTo>
                    <a:pt x="6621" y="51504"/>
                  </a:lnTo>
                  <a:lnTo>
                    <a:pt x="0" y="84328"/>
                  </a:lnTo>
                  <a:lnTo>
                    <a:pt x="0" y="421640"/>
                  </a:lnTo>
                  <a:lnTo>
                    <a:pt x="6621" y="454463"/>
                  </a:lnTo>
                  <a:lnTo>
                    <a:pt x="24685" y="481268"/>
                  </a:lnTo>
                  <a:lnTo>
                    <a:pt x="51488" y="499340"/>
                  </a:lnTo>
                  <a:lnTo>
                    <a:pt x="84327" y="505968"/>
                  </a:lnTo>
                  <a:lnTo>
                    <a:pt x="1668272" y="505968"/>
                  </a:lnTo>
                  <a:lnTo>
                    <a:pt x="1701111" y="499340"/>
                  </a:lnTo>
                  <a:lnTo>
                    <a:pt x="1727914" y="481268"/>
                  </a:lnTo>
                  <a:lnTo>
                    <a:pt x="1745978" y="454463"/>
                  </a:lnTo>
                  <a:lnTo>
                    <a:pt x="1752600" y="421640"/>
                  </a:lnTo>
                  <a:lnTo>
                    <a:pt x="1752600" y="84328"/>
                  </a:lnTo>
                  <a:lnTo>
                    <a:pt x="1745978" y="51504"/>
                  </a:lnTo>
                  <a:lnTo>
                    <a:pt x="1727914" y="24699"/>
                  </a:lnTo>
                  <a:lnTo>
                    <a:pt x="1701111" y="6627"/>
                  </a:lnTo>
                  <a:lnTo>
                    <a:pt x="1668272" y="0"/>
                  </a:lnTo>
                  <a:close/>
                </a:path>
              </a:pathLst>
            </a:custGeom>
            <a:solidFill>
              <a:srgbClr val="CAE2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1620011" y="6009132"/>
              <a:ext cx="1752600" cy="506095"/>
            </a:xfrm>
            <a:custGeom>
              <a:avLst/>
              <a:gdLst/>
              <a:ahLst/>
              <a:cxnLst/>
              <a:rect l="l" t="t" r="r" b="b"/>
              <a:pathLst>
                <a:path w="1752600" h="506095">
                  <a:moveTo>
                    <a:pt x="0" y="84328"/>
                  </a:moveTo>
                  <a:lnTo>
                    <a:pt x="6621" y="51504"/>
                  </a:lnTo>
                  <a:lnTo>
                    <a:pt x="24685" y="24699"/>
                  </a:lnTo>
                  <a:lnTo>
                    <a:pt x="51488" y="6627"/>
                  </a:lnTo>
                  <a:lnTo>
                    <a:pt x="84327" y="0"/>
                  </a:lnTo>
                  <a:lnTo>
                    <a:pt x="1668272" y="0"/>
                  </a:lnTo>
                  <a:lnTo>
                    <a:pt x="1701111" y="6627"/>
                  </a:lnTo>
                  <a:lnTo>
                    <a:pt x="1727914" y="24699"/>
                  </a:lnTo>
                  <a:lnTo>
                    <a:pt x="1745978" y="51504"/>
                  </a:lnTo>
                  <a:lnTo>
                    <a:pt x="1752600" y="84328"/>
                  </a:lnTo>
                  <a:lnTo>
                    <a:pt x="1752600" y="421640"/>
                  </a:lnTo>
                  <a:lnTo>
                    <a:pt x="1745978" y="454463"/>
                  </a:lnTo>
                  <a:lnTo>
                    <a:pt x="1727914" y="481268"/>
                  </a:lnTo>
                  <a:lnTo>
                    <a:pt x="1701111" y="499340"/>
                  </a:lnTo>
                  <a:lnTo>
                    <a:pt x="1668272" y="505968"/>
                  </a:lnTo>
                  <a:lnTo>
                    <a:pt x="84327" y="505968"/>
                  </a:lnTo>
                  <a:lnTo>
                    <a:pt x="51488" y="499340"/>
                  </a:lnTo>
                  <a:lnTo>
                    <a:pt x="24685" y="481268"/>
                  </a:lnTo>
                  <a:lnTo>
                    <a:pt x="6621" y="454463"/>
                  </a:lnTo>
                  <a:lnTo>
                    <a:pt x="0" y="421640"/>
                  </a:lnTo>
                  <a:lnTo>
                    <a:pt x="0" y="84328"/>
                  </a:lnTo>
                  <a:close/>
                </a:path>
              </a:pathLst>
            </a:custGeom>
            <a:ln w="2743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5" name="object 35"/>
          <p:cNvSpPr txBox="1"/>
          <p:nvPr/>
        </p:nvSpPr>
        <p:spPr>
          <a:xfrm>
            <a:off x="1830070" y="5555081"/>
            <a:ext cx="1328420" cy="9544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10"/>
              </a:spcBef>
            </a:pPr>
            <a:r>
              <a:rPr sz="1600" spc="-10" dirty="0">
                <a:latin typeface="Comic Sans MS"/>
                <a:cs typeface="Comic Sans MS"/>
              </a:rPr>
              <a:t>retrospective</a:t>
            </a:r>
            <a:endParaRPr sz="1600">
              <a:latin typeface="Comic Sans MS"/>
              <a:cs typeface="Comic Sans MS"/>
            </a:endParaRPr>
          </a:p>
          <a:p>
            <a:pPr marL="280670" marR="276225" indent="1270" algn="ctr">
              <a:lnSpc>
                <a:spcPct val="100000"/>
              </a:lnSpc>
              <a:spcBef>
                <a:spcPts val="1535"/>
              </a:spcBef>
            </a:pPr>
            <a:r>
              <a:rPr sz="1600" spc="-10" dirty="0">
                <a:latin typeface="Comic Sans MS"/>
                <a:cs typeface="Comic Sans MS"/>
              </a:rPr>
              <a:t>System thinking</a:t>
            </a:r>
            <a:endParaRPr sz="1600">
              <a:latin typeface="Comic Sans MS"/>
              <a:cs typeface="Comic Sans MS"/>
            </a:endParaRPr>
          </a:p>
        </p:txBody>
      </p:sp>
      <p:grpSp>
        <p:nvGrpSpPr>
          <p:cNvPr id="36" name="object 36"/>
          <p:cNvGrpSpPr/>
          <p:nvPr/>
        </p:nvGrpSpPr>
        <p:grpSpPr>
          <a:xfrm>
            <a:off x="9290050" y="3709161"/>
            <a:ext cx="1780539" cy="537210"/>
            <a:chOff x="9290050" y="3709161"/>
            <a:chExt cx="1780539" cy="537210"/>
          </a:xfrm>
        </p:grpSpPr>
        <p:sp>
          <p:nvSpPr>
            <p:cNvPr id="37" name="object 37"/>
            <p:cNvSpPr/>
            <p:nvPr/>
          </p:nvSpPr>
          <p:spPr>
            <a:xfrm>
              <a:off x="9304020" y="3723131"/>
              <a:ext cx="1752600" cy="509270"/>
            </a:xfrm>
            <a:custGeom>
              <a:avLst/>
              <a:gdLst/>
              <a:ahLst/>
              <a:cxnLst/>
              <a:rect l="l" t="t" r="r" b="b"/>
              <a:pathLst>
                <a:path w="1752600" h="509270">
                  <a:moveTo>
                    <a:pt x="1667763" y="0"/>
                  </a:moveTo>
                  <a:lnTo>
                    <a:pt x="84835" y="0"/>
                  </a:lnTo>
                  <a:lnTo>
                    <a:pt x="51810" y="6665"/>
                  </a:lnTo>
                  <a:lnTo>
                    <a:pt x="24844" y="24844"/>
                  </a:lnTo>
                  <a:lnTo>
                    <a:pt x="6665" y="51810"/>
                  </a:lnTo>
                  <a:lnTo>
                    <a:pt x="0" y="84836"/>
                  </a:lnTo>
                  <a:lnTo>
                    <a:pt x="0" y="424180"/>
                  </a:lnTo>
                  <a:lnTo>
                    <a:pt x="6665" y="457205"/>
                  </a:lnTo>
                  <a:lnTo>
                    <a:pt x="24844" y="484171"/>
                  </a:lnTo>
                  <a:lnTo>
                    <a:pt x="51810" y="502350"/>
                  </a:lnTo>
                  <a:lnTo>
                    <a:pt x="84835" y="509016"/>
                  </a:lnTo>
                  <a:lnTo>
                    <a:pt x="1667763" y="509016"/>
                  </a:lnTo>
                  <a:lnTo>
                    <a:pt x="1700789" y="502350"/>
                  </a:lnTo>
                  <a:lnTo>
                    <a:pt x="1727755" y="484171"/>
                  </a:lnTo>
                  <a:lnTo>
                    <a:pt x="1745934" y="457205"/>
                  </a:lnTo>
                  <a:lnTo>
                    <a:pt x="1752600" y="424180"/>
                  </a:lnTo>
                  <a:lnTo>
                    <a:pt x="1752600" y="84836"/>
                  </a:lnTo>
                  <a:lnTo>
                    <a:pt x="1745934" y="51810"/>
                  </a:lnTo>
                  <a:lnTo>
                    <a:pt x="1727755" y="24844"/>
                  </a:lnTo>
                  <a:lnTo>
                    <a:pt x="1700789" y="6665"/>
                  </a:lnTo>
                  <a:lnTo>
                    <a:pt x="1667763" y="0"/>
                  </a:lnTo>
                  <a:close/>
                </a:path>
              </a:pathLst>
            </a:custGeom>
            <a:solidFill>
              <a:srgbClr val="CAE2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8"/>
            <p:cNvSpPr/>
            <p:nvPr/>
          </p:nvSpPr>
          <p:spPr>
            <a:xfrm>
              <a:off x="9304020" y="3723131"/>
              <a:ext cx="1752600" cy="509270"/>
            </a:xfrm>
            <a:custGeom>
              <a:avLst/>
              <a:gdLst/>
              <a:ahLst/>
              <a:cxnLst/>
              <a:rect l="l" t="t" r="r" b="b"/>
              <a:pathLst>
                <a:path w="1752600" h="509270">
                  <a:moveTo>
                    <a:pt x="0" y="84836"/>
                  </a:moveTo>
                  <a:lnTo>
                    <a:pt x="6665" y="51810"/>
                  </a:lnTo>
                  <a:lnTo>
                    <a:pt x="24844" y="24844"/>
                  </a:lnTo>
                  <a:lnTo>
                    <a:pt x="51810" y="6665"/>
                  </a:lnTo>
                  <a:lnTo>
                    <a:pt x="84835" y="0"/>
                  </a:lnTo>
                  <a:lnTo>
                    <a:pt x="1667763" y="0"/>
                  </a:lnTo>
                  <a:lnTo>
                    <a:pt x="1700789" y="6665"/>
                  </a:lnTo>
                  <a:lnTo>
                    <a:pt x="1727755" y="24844"/>
                  </a:lnTo>
                  <a:lnTo>
                    <a:pt x="1745934" y="51810"/>
                  </a:lnTo>
                  <a:lnTo>
                    <a:pt x="1752600" y="84836"/>
                  </a:lnTo>
                  <a:lnTo>
                    <a:pt x="1752600" y="424180"/>
                  </a:lnTo>
                  <a:lnTo>
                    <a:pt x="1745934" y="457205"/>
                  </a:lnTo>
                  <a:lnTo>
                    <a:pt x="1727755" y="484171"/>
                  </a:lnTo>
                  <a:lnTo>
                    <a:pt x="1700789" y="502350"/>
                  </a:lnTo>
                  <a:lnTo>
                    <a:pt x="1667763" y="509016"/>
                  </a:lnTo>
                  <a:lnTo>
                    <a:pt x="84835" y="509016"/>
                  </a:lnTo>
                  <a:lnTo>
                    <a:pt x="51810" y="502350"/>
                  </a:lnTo>
                  <a:lnTo>
                    <a:pt x="24844" y="484171"/>
                  </a:lnTo>
                  <a:lnTo>
                    <a:pt x="6665" y="457205"/>
                  </a:lnTo>
                  <a:lnTo>
                    <a:pt x="0" y="424180"/>
                  </a:lnTo>
                  <a:lnTo>
                    <a:pt x="0" y="84836"/>
                  </a:lnTo>
                  <a:close/>
                </a:path>
              </a:pathLst>
            </a:custGeom>
            <a:ln w="2743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9" name="object 39"/>
          <p:cNvSpPr txBox="1"/>
          <p:nvPr/>
        </p:nvSpPr>
        <p:spPr>
          <a:xfrm>
            <a:off x="9640316" y="3831463"/>
            <a:ext cx="1075690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spc="-20" dirty="0">
                <a:latin typeface="Comic Sans MS"/>
                <a:cs typeface="Comic Sans MS"/>
              </a:rPr>
              <a:t>Co-</a:t>
            </a:r>
            <a:r>
              <a:rPr sz="1600" spc="-10" dirty="0">
                <a:latin typeface="Comic Sans MS"/>
                <a:cs typeface="Comic Sans MS"/>
              </a:rPr>
              <a:t>locating</a:t>
            </a:r>
            <a:endParaRPr sz="1600">
              <a:latin typeface="Comic Sans MS"/>
              <a:cs typeface="Comic Sans MS"/>
            </a:endParaRPr>
          </a:p>
        </p:txBody>
      </p:sp>
      <p:grpSp>
        <p:nvGrpSpPr>
          <p:cNvPr id="40" name="object 40"/>
          <p:cNvGrpSpPr/>
          <p:nvPr/>
        </p:nvGrpSpPr>
        <p:grpSpPr>
          <a:xfrm>
            <a:off x="9290050" y="4367529"/>
            <a:ext cx="1780539" cy="537210"/>
            <a:chOff x="9290050" y="4367529"/>
            <a:chExt cx="1780539" cy="537210"/>
          </a:xfrm>
        </p:grpSpPr>
        <p:sp>
          <p:nvSpPr>
            <p:cNvPr id="41" name="object 41"/>
            <p:cNvSpPr/>
            <p:nvPr/>
          </p:nvSpPr>
          <p:spPr>
            <a:xfrm>
              <a:off x="9304020" y="4381499"/>
              <a:ext cx="1752600" cy="509270"/>
            </a:xfrm>
            <a:custGeom>
              <a:avLst/>
              <a:gdLst/>
              <a:ahLst/>
              <a:cxnLst/>
              <a:rect l="l" t="t" r="r" b="b"/>
              <a:pathLst>
                <a:path w="1752600" h="509270">
                  <a:moveTo>
                    <a:pt x="1667763" y="0"/>
                  </a:moveTo>
                  <a:lnTo>
                    <a:pt x="84835" y="0"/>
                  </a:lnTo>
                  <a:lnTo>
                    <a:pt x="51810" y="6665"/>
                  </a:lnTo>
                  <a:lnTo>
                    <a:pt x="24844" y="24844"/>
                  </a:lnTo>
                  <a:lnTo>
                    <a:pt x="6665" y="51810"/>
                  </a:lnTo>
                  <a:lnTo>
                    <a:pt x="0" y="84836"/>
                  </a:lnTo>
                  <a:lnTo>
                    <a:pt x="0" y="424180"/>
                  </a:lnTo>
                  <a:lnTo>
                    <a:pt x="6665" y="457205"/>
                  </a:lnTo>
                  <a:lnTo>
                    <a:pt x="24844" y="484171"/>
                  </a:lnTo>
                  <a:lnTo>
                    <a:pt x="51810" y="502350"/>
                  </a:lnTo>
                  <a:lnTo>
                    <a:pt x="84835" y="509016"/>
                  </a:lnTo>
                  <a:lnTo>
                    <a:pt x="1667763" y="509016"/>
                  </a:lnTo>
                  <a:lnTo>
                    <a:pt x="1700789" y="502350"/>
                  </a:lnTo>
                  <a:lnTo>
                    <a:pt x="1727755" y="484171"/>
                  </a:lnTo>
                  <a:lnTo>
                    <a:pt x="1745934" y="457205"/>
                  </a:lnTo>
                  <a:lnTo>
                    <a:pt x="1752600" y="424180"/>
                  </a:lnTo>
                  <a:lnTo>
                    <a:pt x="1752600" y="84836"/>
                  </a:lnTo>
                  <a:lnTo>
                    <a:pt x="1745934" y="51810"/>
                  </a:lnTo>
                  <a:lnTo>
                    <a:pt x="1727755" y="24844"/>
                  </a:lnTo>
                  <a:lnTo>
                    <a:pt x="1700789" y="6665"/>
                  </a:lnTo>
                  <a:lnTo>
                    <a:pt x="1667763" y="0"/>
                  </a:lnTo>
                  <a:close/>
                </a:path>
              </a:pathLst>
            </a:custGeom>
            <a:solidFill>
              <a:srgbClr val="CAE2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object 42"/>
            <p:cNvSpPr/>
            <p:nvPr/>
          </p:nvSpPr>
          <p:spPr>
            <a:xfrm>
              <a:off x="9304020" y="4381499"/>
              <a:ext cx="1752600" cy="509270"/>
            </a:xfrm>
            <a:custGeom>
              <a:avLst/>
              <a:gdLst/>
              <a:ahLst/>
              <a:cxnLst/>
              <a:rect l="l" t="t" r="r" b="b"/>
              <a:pathLst>
                <a:path w="1752600" h="509270">
                  <a:moveTo>
                    <a:pt x="0" y="84836"/>
                  </a:moveTo>
                  <a:lnTo>
                    <a:pt x="6665" y="51810"/>
                  </a:lnTo>
                  <a:lnTo>
                    <a:pt x="24844" y="24844"/>
                  </a:lnTo>
                  <a:lnTo>
                    <a:pt x="51810" y="6665"/>
                  </a:lnTo>
                  <a:lnTo>
                    <a:pt x="84835" y="0"/>
                  </a:lnTo>
                  <a:lnTo>
                    <a:pt x="1667763" y="0"/>
                  </a:lnTo>
                  <a:lnTo>
                    <a:pt x="1700789" y="6665"/>
                  </a:lnTo>
                  <a:lnTo>
                    <a:pt x="1727755" y="24844"/>
                  </a:lnTo>
                  <a:lnTo>
                    <a:pt x="1745934" y="51810"/>
                  </a:lnTo>
                  <a:lnTo>
                    <a:pt x="1752600" y="84836"/>
                  </a:lnTo>
                  <a:lnTo>
                    <a:pt x="1752600" y="424180"/>
                  </a:lnTo>
                  <a:lnTo>
                    <a:pt x="1745934" y="457205"/>
                  </a:lnTo>
                  <a:lnTo>
                    <a:pt x="1727755" y="484171"/>
                  </a:lnTo>
                  <a:lnTo>
                    <a:pt x="1700789" y="502350"/>
                  </a:lnTo>
                  <a:lnTo>
                    <a:pt x="1667763" y="509016"/>
                  </a:lnTo>
                  <a:lnTo>
                    <a:pt x="84835" y="509016"/>
                  </a:lnTo>
                  <a:lnTo>
                    <a:pt x="51810" y="502350"/>
                  </a:lnTo>
                  <a:lnTo>
                    <a:pt x="24844" y="484171"/>
                  </a:lnTo>
                  <a:lnTo>
                    <a:pt x="6665" y="457205"/>
                  </a:lnTo>
                  <a:lnTo>
                    <a:pt x="0" y="424180"/>
                  </a:lnTo>
                  <a:lnTo>
                    <a:pt x="0" y="84836"/>
                  </a:lnTo>
                  <a:close/>
                </a:path>
              </a:pathLst>
            </a:custGeom>
            <a:ln w="2743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3" name="object 43"/>
          <p:cNvSpPr txBox="1"/>
          <p:nvPr/>
        </p:nvSpPr>
        <p:spPr>
          <a:xfrm>
            <a:off x="9457435" y="4490085"/>
            <a:ext cx="1445260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dirty="0">
                <a:latin typeface="Comic Sans MS"/>
                <a:cs typeface="Comic Sans MS"/>
              </a:rPr>
              <a:t>Osmotic</a:t>
            </a:r>
            <a:r>
              <a:rPr sz="1600" spc="-75" dirty="0">
                <a:latin typeface="Comic Sans MS"/>
                <a:cs typeface="Comic Sans MS"/>
              </a:rPr>
              <a:t> </a:t>
            </a:r>
            <a:r>
              <a:rPr sz="1600" spc="-20" dirty="0">
                <a:latin typeface="Comic Sans MS"/>
                <a:cs typeface="Comic Sans MS"/>
              </a:rPr>
              <a:t>comm.</a:t>
            </a:r>
            <a:endParaRPr sz="1600" dirty="0">
              <a:latin typeface="Comic Sans MS"/>
              <a:cs typeface="Comic Sans MS"/>
            </a:endParaRPr>
          </a:p>
        </p:txBody>
      </p:sp>
      <p:grpSp>
        <p:nvGrpSpPr>
          <p:cNvPr id="44" name="object 44"/>
          <p:cNvGrpSpPr/>
          <p:nvPr/>
        </p:nvGrpSpPr>
        <p:grpSpPr>
          <a:xfrm>
            <a:off x="9290050" y="5031994"/>
            <a:ext cx="1780539" cy="534035"/>
            <a:chOff x="9290050" y="5031994"/>
            <a:chExt cx="1780539" cy="534035"/>
          </a:xfrm>
        </p:grpSpPr>
        <p:sp>
          <p:nvSpPr>
            <p:cNvPr id="45" name="object 45"/>
            <p:cNvSpPr/>
            <p:nvPr/>
          </p:nvSpPr>
          <p:spPr>
            <a:xfrm>
              <a:off x="9304020" y="5045964"/>
              <a:ext cx="1752600" cy="506095"/>
            </a:xfrm>
            <a:custGeom>
              <a:avLst/>
              <a:gdLst/>
              <a:ahLst/>
              <a:cxnLst/>
              <a:rect l="l" t="t" r="r" b="b"/>
              <a:pathLst>
                <a:path w="1752600" h="506095">
                  <a:moveTo>
                    <a:pt x="1668272" y="0"/>
                  </a:moveTo>
                  <a:lnTo>
                    <a:pt x="84327" y="0"/>
                  </a:lnTo>
                  <a:lnTo>
                    <a:pt x="51488" y="6621"/>
                  </a:lnTo>
                  <a:lnTo>
                    <a:pt x="24685" y="24685"/>
                  </a:lnTo>
                  <a:lnTo>
                    <a:pt x="6621" y="51488"/>
                  </a:lnTo>
                  <a:lnTo>
                    <a:pt x="0" y="84328"/>
                  </a:lnTo>
                  <a:lnTo>
                    <a:pt x="0" y="421640"/>
                  </a:lnTo>
                  <a:lnTo>
                    <a:pt x="6621" y="454479"/>
                  </a:lnTo>
                  <a:lnTo>
                    <a:pt x="24685" y="481282"/>
                  </a:lnTo>
                  <a:lnTo>
                    <a:pt x="51488" y="499346"/>
                  </a:lnTo>
                  <a:lnTo>
                    <a:pt x="84327" y="505968"/>
                  </a:lnTo>
                  <a:lnTo>
                    <a:pt x="1668272" y="505968"/>
                  </a:lnTo>
                  <a:lnTo>
                    <a:pt x="1701111" y="499346"/>
                  </a:lnTo>
                  <a:lnTo>
                    <a:pt x="1727914" y="481282"/>
                  </a:lnTo>
                  <a:lnTo>
                    <a:pt x="1745978" y="454479"/>
                  </a:lnTo>
                  <a:lnTo>
                    <a:pt x="1752600" y="421640"/>
                  </a:lnTo>
                  <a:lnTo>
                    <a:pt x="1752600" y="84328"/>
                  </a:lnTo>
                  <a:lnTo>
                    <a:pt x="1745978" y="51488"/>
                  </a:lnTo>
                  <a:lnTo>
                    <a:pt x="1727914" y="24685"/>
                  </a:lnTo>
                  <a:lnTo>
                    <a:pt x="1701111" y="6621"/>
                  </a:lnTo>
                  <a:lnTo>
                    <a:pt x="1668272" y="0"/>
                  </a:lnTo>
                  <a:close/>
                </a:path>
              </a:pathLst>
            </a:custGeom>
            <a:solidFill>
              <a:srgbClr val="CAE2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6" name="object 46"/>
            <p:cNvSpPr/>
            <p:nvPr/>
          </p:nvSpPr>
          <p:spPr>
            <a:xfrm>
              <a:off x="9304020" y="5045964"/>
              <a:ext cx="1752600" cy="506095"/>
            </a:xfrm>
            <a:custGeom>
              <a:avLst/>
              <a:gdLst/>
              <a:ahLst/>
              <a:cxnLst/>
              <a:rect l="l" t="t" r="r" b="b"/>
              <a:pathLst>
                <a:path w="1752600" h="506095">
                  <a:moveTo>
                    <a:pt x="0" y="84328"/>
                  </a:moveTo>
                  <a:lnTo>
                    <a:pt x="6621" y="51488"/>
                  </a:lnTo>
                  <a:lnTo>
                    <a:pt x="24685" y="24685"/>
                  </a:lnTo>
                  <a:lnTo>
                    <a:pt x="51488" y="6621"/>
                  </a:lnTo>
                  <a:lnTo>
                    <a:pt x="84327" y="0"/>
                  </a:lnTo>
                  <a:lnTo>
                    <a:pt x="1668272" y="0"/>
                  </a:lnTo>
                  <a:lnTo>
                    <a:pt x="1701111" y="6621"/>
                  </a:lnTo>
                  <a:lnTo>
                    <a:pt x="1727914" y="24685"/>
                  </a:lnTo>
                  <a:lnTo>
                    <a:pt x="1745978" y="51488"/>
                  </a:lnTo>
                  <a:lnTo>
                    <a:pt x="1752600" y="84328"/>
                  </a:lnTo>
                  <a:lnTo>
                    <a:pt x="1752600" y="421640"/>
                  </a:lnTo>
                  <a:lnTo>
                    <a:pt x="1745978" y="454479"/>
                  </a:lnTo>
                  <a:lnTo>
                    <a:pt x="1727914" y="481282"/>
                  </a:lnTo>
                  <a:lnTo>
                    <a:pt x="1701111" y="499346"/>
                  </a:lnTo>
                  <a:lnTo>
                    <a:pt x="1668272" y="505968"/>
                  </a:lnTo>
                  <a:lnTo>
                    <a:pt x="84327" y="505968"/>
                  </a:lnTo>
                  <a:lnTo>
                    <a:pt x="51488" y="499346"/>
                  </a:lnTo>
                  <a:lnTo>
                    <a:pt x="24685" y="481282"/>
                  </a:lnTo>
                  <a:lnTo>
                    <a:pt x="6621" y="454479"/>
                  </a:lnTo>
                  <a:lnTo>
                    <a:pt x="0" y="421640"/>
                  </a:lnTo>
                  <a:lnTo>
                    <a:pt x="0" y="84328"/>
                  </a:lnTo>
                  <a:close/>
                </a:path>
              </a:pathLst>
            </a:custGeom>
            <a:ln w="2743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7" name="object 47"/>
          <p:cNvSpPr txBox="1"/>
          <p:nvPr/>
        </p:nvSpPr>
        <p:spPr>
          <a:xfrm>
            <a:off x="9783571" y="5030851"/>
            <a:ext cx="788670" cy="51498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6830">
              <a:lnSpc>
                <a:spcPct val="100000"/>
              </a:lnSpc>
              <a:spcBef>
                <a:spcPts val="105"/>
              </a:spcBef>
            </a:pPr>
            <a:r>
              <a:rPr sz="1600" spc="-10" dirty="0">
                <a:latin typeface="Comic Sans MS"/>
                <a:cs typeface="Comic Sans MS"/>
              </a:rPr>
              <a:t>System</a:t>
            </a:r>
            <a:endParaRPr sz="1600">
              <a:latin typeface="Comic Sans MS"/>
              <a:cs typeface="Comic Sans MS"/>
            </a:endParaRPr>
          </a:p>
          <a:p>
            <a:pPr marL="12700">
              <a:lnSpc>
                <a:spcPct val="100000"/>
              </a:lnSpc>
            </a:pPr>
            <a:r>
              <a:rPr sz="1600" spc="-10" dirty="0">
                <a:latin typeface="Comic Sans MS"/>
                <a:cs typeface="Comic Sans MS"/>
              </a:rPr>
              <a:t>thinking</a:t>
            </a:r>
            <a:endParaRPr sz="1600">
              <a:latin typeface="Comic Sans MS"/>
              <a:cs typeface="Comic Sans MS"/>
            </a:endParaRPr>
          </a:p>
        </p:txBody>
      </p:sp>
      <p:grpSp>
        <p:nvGrpSpPr>
          <p:cNvPr id="48" name="object 48"/>
          <p:cNvGrpSpPr/>
          <p:nvPr/>
        </p:nvGrpSpPr>
        <p:grpSpPr>
          <a:xfrm>
            <a:off x="445008" y="731519"/>
            <a:ext cx="1780539" cy="536575"/>
            <a:chOff x="445008" y="731519"/>
            <a:chExt cx="1780539" cy="536575"/>
          </a:xfrm>
        </p:grpSpPr>
        <p:sp>
          <p:nvSpPr>
            <p:cNvPr id="49" name="object 49"/>
            <p:cNvSpPr/>
            <p:nvPr/>
          </p:nvSpPr>
          <p:spPr>
            <a:xfrm>
              <a:off x="458724" y="745235"/>
              <a:ext cx="1752600" cy="509270"/>
            </a:xfrm>
            <a:custGeom>
              <a:avLst/>
              <a:gdLst/>
              <a:ahLst/>
              <a:cxnLst/>
              <a:rect l="l" t="t" r="r" b="b"/>
              <a:pathLst>
                <a:path w="1752600" h="509269">
                  <a:moveTo>
                    <a:pt x="1667764" y="0"/>
                  </a:moveTo>
                  <a:lnTo>
                    <a:pt x="84836" y="0"/>
                  </a:lnTo>
                  <a:lnTo>
                    <a:pt x="51815" y="6665"/>
                  </a:lnTo>
                  <a:lnTo>
                    <a:pt x="24849" y="24844"/>
                  </a:lnTo>
                  <a:lnTo>
                    <a:pt x="6667" y="51810"/>
                  </a:lnTo>
                  <a:lnTo>
                    <a:pt x="0" y="84836"/>
                  </a:lnTo>
                  <a:lnTo>
                    <a:pt x="0" y="424179"/>
                  </a:lnTo>
                  <a:lnTo>
                    <a:pt x="6667" y="457205"/>
                  </a:lnTo>
                  <a:lnTo>
                    <a:pt x="24849" y="484171"/>
                  </a:lnTo>
                  <a:lnTo>
                    <a:pt x="51815" y="502350"/>
                  </a:lnTo>
                  <a:lnTo>
                    <a:pt x="84836" y="509015"/>
                  </a:lnTo>
                  <a:lnTo>
                    <a:pt x="1667764" y="509015"/>
                  </a:lnTo>
                  <a:lnTo>
                    <a:pt x="1700789" y="502350"/>
                  </a:lnTo>
                  <a:lnTo>
                    <a:pt x="1727755" y="484171"/>
                  </a:lnTo>
                  <a:lnTo>
                    <a:pt x="1745934" y="457205"/>
                  </a:lnTo>
                  <a:lnTo>
                    <a:pt x="1752600" y="424179"/>
                  </a:lnTo>
                  <a:lnTo>
                    <a:pt x="1752600" y="84836"/>
                  </a:lnTo>
                  <a:lnTo>
                    <a:pt x="1745934" y="51810"/>
                  </a:lnTo>
                  <a:lnTo>
                    <a:pt x="1727755" y="24844"/>
                  </a:lnTo>
                  <a:lnTo>
                    <a:pt x="1700789" y="6665"/>
                  </a:lnTo>
                  <a:lnTo>
                    <a:pt x="1667764" y="0"/>
                  </a:lnTo>
                  <a:close/>
                </a:path>
              </a:pathLst>
            </a:custGeom>
            <a:solidFill>
              <a:srgbClr val="CAE2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0" name="object 50"/>
            <p:cNvSpPr/>
            <p:nvPr/>
          </p:nvSpPr>
          <p:spPr>
            <a:xfrm>
              <a:off x="458724" y="745235"/>
              <a:ext cx="1752600" cy="509270"/>
            </a:xfrm>
            <a:custGeom>
              <a:avLst/>
              <a:gdLst/>
              <a:ahLst/>
              <a:cxnLst/>
              <a:rect l="l" t="t" r="r" b="b"/>
              <a:pathLst>
                <a:path w="1752600" h="509269">
                  <a:moveTo>
                    <a:pt x="0" y="84836"/>
                  </a:moveTo>
                  <a:lnTo>
                    <a:pt x="6667" y="51810"/>
                  </a:lnTo>
                  <a:lnTo>
                    <a:pt x="24849" y="24844"/>
                  </a:lnTo>
                  <a:lnTo>
                    <a:pt x="51815" y="6665"/>
                  </a:lnTo>
                  <a:lnTo>
                    <a:pt x="84836" y="0"/>
                  </a:lnTo>
                  <a:lnTo>
                    <a:pt x="1667764" y="0"/>
                  </a:lnTo>
                  <a:lnTo>
                    <a:pt x="1700789" y="6665"/>
                  </a:lnTo>
                  <a:lnTo>
                    <a:pt x="1727755" y="24844"/>
                  </a:lnTo>
                  <a:lnTo>
                    <a:pt x="1745934" y="51810"/>
                  </a:lnTo>
                  <a:lnTo>
                    <a:pt x="1752600" y="84836"/>
                  </a:lnTo>
                  <a:lnTo>
                    <a:pt x="1752600" y="424179"/>
                  </a:lnTo>
                  <a:lnTo>
                    <a:pt x="1745934" y="457205"/>
                  </a:lnTo>
                  <a:lnTo>
                    <a:pt x="1727755" y="484171"/>
                  </a:lnTo>
                  <a:lnTo>
                    <a:pt x="1700789" y="502350"/>
                  </a:lnTo>
                  <a:lnTo>
                    <a:pt x="1667764" y="509015"/>
                  </a:lnTo>
                  <a:lnTo>
                    <a:pt x="84836" y="509015"/>
                  </a:lnTo>
                  <a:lnTo>
                    <a:pt x="51815" y="502350"/>
                  </a:lnTo>
                  <a:lnTo>
                    <a:pt x="24849" y="484171"/>
                  </a:lnTo>
                  <a:lnTo>
                    <a:pt x="6667" y="457205"/>
                  </a:lnTo>
                  <a:lnTo>
                    <a:pt x="0" y="424179"/>
                  </a:lnTo>
                  <a:lnTo>
                    <a:pt x="0" y="84836"/>
                  </a:lnTo>
                  <a:close/>
                </a:path>
              </a:pathLst>
            </a:custGeom>
            <a:ln w="2743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1" name="object 51"/>
          <p:cNvSpPr txBox="1"/>
          <p:nvPr/>
        </p:nvSpPr>
        <p:spPr>
          <a:xfrm>
            <a:off x="741375" y="730453"/>
            <a:ext cx="1183005" cy="113411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10"/>
              </a:spcBef>
            </a:pPr>
            <a:r>
              <a:rPr sz="1600" spc="-10" dirty="0">
                <a:latin typeface="Comic Sans MS"/>
                <a:cs typeface="Comic Sans MS"/>
              </a:rPr>
              <a:t>Iteration</a:t>
            </a:r>
            <a:endParaRPr sz="1600">
              <a:latin typeface="Comic Sans MS"/>
              <a:cs typeface="Comic Sans MS"/>
            </a:endParaRPr>
          </a:p>
          <a:p>
            <a:pPr algn="ctr">
              <a:lnSpc>
                <a:spcPct val="100000"/>
              </a:lnSpc>
            </a:pPr>
            <a:r>
              <a:rPr sz="1600" spc="-10" dirty="0">
                <a:latin typeface="Comic Sans MS"/>
                <a:cs typeface="Comic Sans MS"/>
              </a:rPr>
              <a:t>planning</a:t>
            </a:r>
            <a:endParaRPr sz="1600">
              <a:latin typeface="Comic Sans MS"/>
              <a:cs typeface="Comic Sans MS"/>
            </a:endParaRPr>
          </a:p>
          <a:p>
            <a:pPr algn="ctr">
              <a:lnSpc>
                <a:spcPct val="100000"/>
              </a:lnSpc>
              <a:spcBef>
                <a:spcPts val="1035"/>
              </a:spcBef>
            </a:pPr>
            <a:r>
              <a:rPr sz="1600" spc="-10" dirty="0">
                <a:latin typeface="Comic Sans MS"/>
                <a:cs typeface="Comic Sans MS"/>
              </a:rPr>
              <a:t>Information</a:t>
            </a:r>
            <a:endParaRPr sz="1600">
              <a:latin typeface="Comic Sans MS"/>
              <a:cs typeface="Comic Sans MS"/>
            </a:endParaRPr>
          </a:p>
          <a:p>
            <a:pPr algn="ctr">
              <a:lnSpc>
                <a:spcPct val="100000"/>
              </a:lnSpc>
            </a:pPr>
            <a:r>
              <a:rPr sz="1600" spc="-10" dirty="0">
                <a:latin typeface="Comic Sans MS"/>
                <a:cs typeface="Comic Sans MS"/>
              </a:rPr>
              <a:t>radiator</a:t>
            </a:r>
            <a:endParaRPr sz="1600">
              <a:latin typeface="Comic Sans MS"/>
              <a:cs typeface="Comic Sans MS"/>
            </a:endParaRPr>
          </a:p>
        </p:txBody>
      </p:sp>
      <p:grpSp>
        <p:nvGrpSpPr>
          <p:cNvPr id="52" name="object 52"/>
          <p:cNvGrpSpPr/>
          <p:nvPr/>
        </p:nvGrpSpPr>
        <p:grpSpPr>
          <a:xfrm>
            <a:off x="445008" y="3297935"/>
            <a:ext cx="1780539" cy="536575"/>
            <a:chOff x="445008" y="3297935"/>
            <a:chExt cx="1780539" cy="536575"/>
          </a:xfrm>
        </p:grpSpPr>
        <p:sp>
          <p:nvSpPr>
            <p:cNvPr id="53" name="object 53"/>
            <p:cNvSpPr/>
            <p:nvPr/>
          </p:nvSpPr>
          <p:spPr>
            <a:xfrm>
              <a:off x="458724" y="3311651"/>
              <a:ext cx="1752600" cy="509270"/>
            </a:xfrm>
            <a:custGeom>
              <a:avLst/>
              <a:gdLst/>
              <a:ahLst/>
              <a:cxnLst/>
              <a:rect l="l" t="t" r="r" b="b"/>
              <a:pathLst>
                <a:path w="1752600" h="509270">
                  <a:moveTo>
                    <a:pt x="1667764" y="0"/>
                  </a:moveTo>
                  <a:lnTo>
                    <a:pt x="84836" y="0"/>
                  </a:lnTo>
                  <a:lnTo>
                    <a:pt x="51815" y="6665"/>
                  </a:lnTo>
                  <a:lnTo>
                    <a:pt x="24849" y="24844"/>
                  </a:lnTo>
                  <a:lnTo>
                    <a:pt x="6667" y="51810"/>
                  </a:lnTo>
                  <a:lnTo>
                    <a:pt x="0" y="84836"/>
                  </a:lnTo>
                  <a:lnTo>
                    <a:pt x="0" y="424180"/>
                  </a:lnTo>
                  <a:lnTo>
                    <a:pt x="6667" y="457205"/>
                  </a:lnTo>
                  <a:lnTo>
                    <a:pt x="24849" y="484171"/>
                  </a:lnTo>
                  <a:lnTo>
                    <a:pt x="51815" y="502350"/>
                  </a:lnTo>
                  <a:lnTo>
                    <a:pt x="84836" y="509016"/>
                  </a:lnTo>
                  <a:lnTo>
                    <a:pt x="1667764" y="509016"/>
                  </a:lnTo>
                  <a:lnTo>
                    <a:pt x="1700789" y="502350"/>
                  </a:lnTo>
                  <a:lnTo>
                    <a:pt x="1727755" y="484171"/>
                  </a:lnTo>
                  <a:lnTo>
                    <a:pt x="1745934" y="457205"/>
                  </a:lnTo>
                  <a:lnTo>
                    <a:pt x="1752600" y="424180"/>
                  </a:lnTo>
                  <a:lnTo>
                    <a:pt x="1752600" y="84836"/>
                  </a:lnTo>
                  <a:lnTo>
                    <a:pt x="1745934" y="51810"/>
                  </a:lnTo>
                  <a:lnTo>
                    <a:pt x="1727755" y="24844"/>
                  </a:lnTo>
                  <a:lnTo>
                    <a:pt x="1700789" y="6665"/>
                  </a:lnTo>
                  <a:lnTo>
                    <a:pt x="1667764" y="0"/>
                  </a:lnTo>
                  <a:close/>
                </a:path>
              </a:pathLst>
            </a:custGeom>
            <a:solidFill>
              <a:srgbClr val="CAE2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4" name="object 54"/>
            <p:cNvSpPr/>
            <p:nvPr/>
          </p:nvSpPr>
          <p:spPr>
            <a:xfrm>
              <a:off x="458724" y="3311651"/>
              <a:ext cx="1752600" cy="509270"/>
            </a:xfrm>
            <a:custGeom>
              <a:avLst/>
              <a:gdLst/>
              <a:ahLst/>
              <a:cxnLst/>
              <a:rect l="l" t="t" r="r" b="b"/>
              <a:pathLst>
                <a:path w="1752600" h="509270">
                  <a:moveTo>
                    <a:pt x="0" y="84836"/>
                  </a:moveTo>
                  <a:lnTo>
                    <a:pt x="6667" y="51810"/>
                  </a:lnTo>
                  <a:lnTo>
                    <a:pt x="24849" y="24844"/>
                  </a:lnTo>
                  <a:lnTo>
                    <a:pt x="51815" y="6665"/>
                  </a:lnTo>
                  <a:lnTo>
                    <a:pt x="84836" y="0"/>
                  </a:lnTo>
                  <a:lnTo>
                    <a:pt x="1667764" y="0"/>
                  </a:lnTo>
                  <a:lnTo>
                    <a:pt x="1700789" y="6665"/>
                  </a:lnTo>
                  <a:lnTo>
                    <a:pt x="1727755" y="24844"/>
                  </a:lnTo>
                  <a:lnTo>
                    <a:pt x="1745934" y="51810"/>
                  </a:lnTo>
                  <a:lnTo>
                    <a:pt x="1752600" y="84836"/>
                  </a:lnTo>
                  <a:lnTo>
                    <a:pt x="1752600" y="424180"/>
                  </a:lnTo>
                  <a:lnTo>
                    <a:pt x="1745934" y="457205"/>
                  </a:lnTo>
                  <a:lnTo>
                    <a:pt x="1727755" y="484171"/>
                  </a:lnTo>
                  <a:lnTo>
                    <a:pt x="1700789" y="502350"/>
                  </a:lnTo>
                  <a:lnTo>
                    <a:pt x="1667764" y="509016"/>
                  </a:lnTo>
                  <a:lnTo>
                    <a:pt x="84836" y="509016"/>
                  </a:lnTo>
                  <a:lnTo>
                    <a:pt x="51815" y="502350"/>
                  </a:lnTo>
                  <a:lnTo>
                    <a:pt x="24849" y="484171"/>
                  </a:lnTo>
                  <a:lnTo>
                    <a:pt x="6667" y="457205"/>
                  </a:lnTo>
                  <a:lnTo>
                    <a:pt x="0" y="424180"/>
                  </a:lnTo>
                  <a:lnTo>
                    <a:pt x="0" y="84836"/>
                  </a:lnTo>
                  <a:close/>
                </a:path>
              </a:pathLst>
            </a:custGeom>
            <a:ln w="2743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5" name="object 55"/>
          <p:cNvSpPr txBox="1"/>
          <p:nvPr/>
        </p:nvSpPr>
        <p:spPr>
          <a:xfrm>
            <a:off x="863295" y="3420236"/>
            <a:ext cx="940435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dirty="0">
                <a:latin typeface="Comic Sans MS"/>
                <a:cs typeface="Comic Sans MS"/>
              </a:rPr>
              <a:t>Open</a:t>
            </a:r>
            <a:r>
              <a:rPr sz="1600" spc="-30" dirty="0">
                <a:latin typeface="Comic Sans MS"/>
                <a:cs typeface="Comic Sans MS"/>
              </a:rPr>
              <a:t> </a:t>
            </a:r>
            <a:r>
              <a:rPr sz="1600" spc="-20" dirty="0">
                <a:latin typeface="Comic Sans MS"/>
                <a:cs typeface="Comic Sans MS"/>
              </a:rPr>
              <a:t>talk</a:t>
            </a:r>
            <a:endParaRPr sz="1600">
              <a:latin typeface="Comic Sans MS"/>
              <a:cs typeface="Comic Sans MS"/>
            </a:endParaRPr>
          </a:p>
        </p:txBody>
      </p:sp>
      <p:grpSp>
        <p:nvGrpSpPr>
          <p:cNvPr id="56" name="object 56"/>
          <p:cNvGrpSpPr/>
          <p:nvPr/>
        </p:nvGrpSpPr>
        <p:grpSpPr>
          <a:xfrm>
            <a:off x="9290304" y="5702808"/>
            <a:ext cx="1780539" cy="536575"/>
            <a:chOff x="9290304" y="5702808"/>
            <a:chExt cx="1780539" cy="536575"/>
          </a:xfrm>
        </p:grpSpPr>
        <p:sp>
          <p:nvSpPr>
            <p:cNvPr id="57" name="object 57"/>
            <p:cNvSpPr/>
            <p:nvPr/>
          </p:nvSpPr>
          <p:spPr>
            <a:xfrm>
              <a:off x="9304020" y="5716524"/>
              <a:ext cx="1752600" cy="509270"/>
            </a:xfrm>
            <a:custGeom>
              <a:avLst/>
              <a:gdLst/>
              <a:ahLst/>
              <a:cxnLst/>
              <a:rect l="l" t="t" r="r" b="b"/>
              <a:pathLst>
                <a:path w="1752600" h="509270">
                  <a:moveTo>
                    <a:pt x="1667763" y="0"/>
                  </a:moveTo>
                  <a:lnTo>
                    <a:pt x="84835" y="0"/>
                  </a:lnTo>
                  <a:lnTo>
                    <a:pt x="51810" y="6667"/>
                  </a:lnTo>
                  <a:lnTo>
                    <a:pt x="24844" y="24849"/>
                  </a:lnTo>
                  <a:lnTo>
                    <a:pt x="6665" y="51815"/>
                  </a:lnTo>
                  <a:lnTo>
                    <a:pt x="0" y="84835"/>
                  </a:lnTo>
                  <a:lnTo>
                    <a:pt x="0" y="424180"/>
                  </a:lnTo>
                  <a:lnTo>
                    <a:pt x="6665" y="457200"/>
                  </a:lnTo>
                  <a:lnTo>
                    <a:pt x="24844" y="484166"/>
                  </a:lnTo>
                  <a:lnTo>
                    <a:pt x="51810" y="502348"/>
                  </a:lnTo>
                  <a:lnTo>
                    <a:pt x="84835" y="509016"/>
                  </a:lnTo>
                  <a:lnTo>
                    <a:pt x="1667763" y="509016"/>
                  </a:lnTo>
                  <a:lnTo>
                    <a:pt x="1700789" y="502348"/>
                  </a:lnTo>
                  <a:lnTo>
                    <a:pt x="1727755" y="484166"/>
                  </a:lnTo>
                  <a:lnTo>
                    <a:pt x="1745934" y="457200"/>
                  </a:lnTo>
                  <a:lnTo>
                    <a:pt x="1752600" y="424180"/>
                  </a:lnTo>
                  <a:lnTo>
                    <a:pt x="1752600" y="84835"/>
                  </a:lnTo>
                  <a:lnTo>
                    <a:pt x="1745934" y="51815"/>
                  </a:lnTo>
                  <a:lnTo>
                    <a:pt x="1727755" y="24849"/>
                  </a:lnTo>
                  <a:lnTo>
                    <a:pt x="1700789" y="6667"/>
                  </a:lnTo>
                  <a:lnTo>
                    <a:pt x="1667763" y="0"/>
                  </a:lnTo>
                  <a:close/>
                </a:path>
              </a:pathLst>
            </a:custGeom>
            <a:solidFill>
              <a:srgbClr val="CAE2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8" name="object 58"/>
            <p:cNvSpPr/>
            <p:nvPr/>
          </p:nvSpPr>
          <p:spPr>
            <a:xfrm>
              <a:off x="9304020" y="5716524"/>
              <a:ext cx="1752600" cy="509270"/>
            </a:xfrm>
            <a:custGeom>
              <a:avLst/>
              <a:gdLst/>
              <a:ahLst/>
              <a:cxnLst/>
              <a:rect l="l" t="t" r="r" b="b"/>
              <a:pathLst>
                <a:path w="1752600" h="509270">
                  <a:moveTo>
                    <a:pt x="0" y="84835"/>
                  </a:moveTo>
                  <a:lnTo>
                    <a:pt x="6665" y="51815"/>
                  </a:lnTo>
                  <a:lnTo>
                    <a:pt x="24844" y="24849"/>
                  </a:lnTo>
                  <a:lnTo>
                    <a:pt x="51810" y="6667"/>
                  </a:lnTo>
                  <a:lnTo>
                    <a:pt x="84835" y="0"/>
                  </a:lnTo>
                  <a:lnTo>
                    <a:pt x="1667763" y="0"/>
                  </a:lnTo>
                  <a:lnTo>
                    <a:pt x="1700789" y="6667"/>
                  </a:lnTo>
                  <a:lnTo>
                    <a:pt x="1727755" y="24849"/>
                  </a:lnTo>
                  <a:lnTo>
                    <a:pt x="1745934" y="51815"/>
                  </a:lnTo>
                  <a:lnTo>
                    <a:pt x="1752600" y="84835"/>
                  </a:lnTo>
                  <a:lnTo>
                    <a:pt x="1752600" y="424180"/>
                  </a:lnTo>
                  <a:lnTo>
                    <a:pt x="1745934" y="457200"/>
                  </a:lnTo>
                  <a:lnTo>
                    <a:pt x="1727755" y="484166"/>
                  </a:lnTo>
                  <a:lnTo>
                    <a:pt x="1700789" y="502348"/>
                  </a:lnTo>
                  <a:lnTo>
                    <a:pt x="1667763" y="509016"/>
                  </a:lnTo>
                  <a:lnTo>
                    <a:pt x="84835" y="509016"/>
                  </a:lnTo>
                  <a:lnTo>
                    <a:pt x="51810" y="502348"/>
                  </a:lnTo>
                  <a:lnTo>
                    <a:pt x="24844" y="484166"/>
                  </a:lnTo>
                  <a:lnTo>
                    <a:pt x="6665" y="457200"/>
                  </a:lnTo>
                  <a:lnTo>
                    <a:pt x="0" y="424180"/>
                  </a:lnTo>
                  <a:lnTo>
                    <a:pt x="0" y="84835"/>
                  </a:lnTo>
                  <a:close/>
                </a:path>
              </a:pathLst>
            </a:custGeom>
            <a:ln w="2743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9" name="object 59"/>
          <p:cNvGrpSpPr/>
          <p:nvPr/>
        </p:nvGrpSpPr>
        <p:grpSpPr>
          <a:xfrm>
            <a:off x="1606041" y="3943730"/>
            <a:ext cx="7716520" cy="1353820"/>
            <a:chOff x="1606041" y="3943730"/>
            <a:chExt cx="7716520" cy="1353820"/>
          </a:xfrm>
        </p:grpSpPr>
        <p:sp>
          <p:nvSpPr>
            <p:cNvPr id="60" name="object 60"/>
            <p:cNvSpPr/>
            <p:nvPr/>
          </p:nvSpPr>
          <p:spPr>
            <a:xfrm>
              <a:off x="8991473" y="3943730"/>
              <a:ext cx="330835" cy="1353820"/>
            </a:xfrm>
            <a:custGeom>
              <a:avLst/>
              <a:gdLst/>
              <a:ahLst/>
              <a:cxnLst/>
              <a:rect l="l" t="t" r="r" b="b"/>
              <a:pathLst>
                <a:path w="330834" h="1353820">
                  <a:moveTo>
                    <a:pt x="330835" y="1270508"/>
                  </a:moveTo>
                  <a:lnTo>
                    <a:pt x="299872" y="1277708"/>
                  </a:lnTo>
                  <a:lnTo>
                    <a:pt x="25882" y="105308"/>
                  </a:lnTo>
                  <a:lnTo>
                    <a:pt x="272529" y="624890"/>
                  </a:lnTo>
                  <a:lnTo>
                    <a:pt x="243967" y="638429"/>
                  </a:lnTo>
                  <a:lnTo>
                    <a:pt x="311023" y="691007"/>
                  </a:lnTo>
                  <a:lnTo>
                    <a:pt x="312153" y="636397"/>
                  </a:lnTo>
                  <a:lnTo>
                    <a:pt x="312801" y="605790"/>
                  </a:lnTo>
                  <a:lnTo>
                    <a:pt x="284073" y="619417"/>
                  </a:lnTo>
                  <a:lnTo>
                    <a:pt x="16611" y="56349"/>
                  </a:lnTo>
                  <a:lnTo>
                    <a:pt x="235280" y="44386"/>
                  </a:lnTo>
                  <a:lnTo>
                    <a:pt x="236982" y="76073"/>
                  </a:lnTo>
                  <a:lnTo>
                    <a:pt x="311023" y="33909"/>
                  </a:lnTo>
                  <a:lnTo>
                    <a:pt x="304292" y="30988"/>
                  </a:lnTo>
                  <a:lnTo>
                    <a:pt x="232918" y="0"/>
                  </a:lnTo>
                  <a:lnTo>
                    <a:pt x="234607" y="31686"/>
                  </a:lnTo>
                  <a:lnTo>
                    <a:pt x="5842" y="44196"/>
                  </a:lnTo>
                  <a:lnTo>
                    <a:pt x="6121" y="49174"/>
                  </a:lnTo>
                  <a:lnTo>
                    <a:pt x="0" y="50546"/>
                  </a:lnTo>
                  <a:lnTo>
                    <a:pt x="287540" y="1280579"/>
                  </a:lnTo>
                  <a:lnTo>
                    <a:pt x="256540" y="1287780"/>
                  </a:lnTo>
                  <a:lnTo>
                    <a:pt x="311023" y="1353312"/>
                  </a:lnTo>
                  <a:lnTo>
                    <a:pt x="325450" y="1292987"/>
                  </a:lnTo>
                  <a:lnTo>
                    <a:pt x="330835" y="1270508"/>
                  </a:lnTo>
                  <a:close/>
                </a:path>
              </a:pathLst>
            </a:custGeom>
            <a:solidFill>
              <a:srgbClr val="0D69A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1" name="object 61"/>
            <p:cNvSpPr/>
            <p:nvPr/>
          </p:nvSpPr>
          <p:spPr>
            <a:xfrm>
              <a:off x="1620011" y="4314443"/>
              <a:ext cx="1752600" cy="509270"/>
            </a:xfrm>
            <a:custGeom>
              <a:avLst/>
              <a:gdLst/>
              <a:ahLst/>
              <a:cxnLst/>
              <a:rect l="l" t="t" r="r" b="b"/>
              <a:pathLst>
                <a:path w="1752600" h="509270">
                  <a:moveTo>
                    <a:pt x="1667764" y="0"/>
                  </a:moveTo>
                  <a:lnTo>
                    <a:pt x="84836" y="0"/>
                  </a:lnTo>
                  <a:lnTo>
                    <a:pt x="51810" y="6665"/>
                  </a:lnTo>
                  <a:lnTo>
                    <a:pt x="24844" y="24844"/>
                  </a:lnTo>
                  <a:lnTo>
                    <a:pt x="6665" y="51810"/>
                  </a:lnTo>
                  <a:lnTo>
                    <a:pt x="0" y="84835"/>
                  </a:lnTo>
                  <a:lnTo>
                    <a:pt x="0" y="424179"/>
                  </a:lnTo>
                  <a:lnTo>
                    <a:pt x="6665" y="457205"/>
                  </a:lnTo>
                  <a:lnTo>
                    <a:pt x="24844" y="484171"/>
                  </a:lnTo>
                  <a:lnTo>
                    <a:pt x="51810" y="502350"/>
                  </a:lnTo>
                  <a:lnTo>
                    <a:pt x="84836" y="509015"/>
                  </a:lnTo>
                  <a:lnTo>
                    <a:pt x="1667764" y="509015"/>
                  </a:lnTo>
                  <a:lnTo>
                    <a:pt x="1700789" y="502350"/>
                  </a:lnTo>
                  <a:lnTo>
                    <a:pt x="1727755" y="484171"/>
                  </a:lnTo>
                  <a:lnTo>
                    <a:pt x="1745934" y="457205"/>
                  </a:lnTo>
                  <a:lnTo>
                    <a:pt x="1752600" y="424179"/>
                  </a:lnTo>
                  <a:lnTo>
                    <a:pt x="1752600" y="84835"/>
                  </a:lnTo>
                  <a:lnTo>
                    <a:pt x="1745934" y="51810"/>
                  </a:lnTo>
                  <a:lnTo>
                    <a:pt x="1727755" y="24844"/>
                  </a:lnTo>
                  <a:lnTo>
                    <a:pt x="1700789" y="6665"/>
                  </a:lnTo>
                  <a:lnTo>
                    <a:pt x="1667764" y="0"/>
                  </a:lnTo>
                  <a:close/>
                </a:path>
              </a:pathLst>
            </a:custGeom>
            <a:solidFill>
              <a:srgbClr val="CAE2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2" name="object 62"/>
            <p:cNvSpPr/>
            <p:nvPr/>
          </p:nvSpPr>
          <p:spPr>
            <a:xfrm>
              <a:off x="1620011" y="4314443"/>
              <a:ext cx="1752600" cy="509270"/>
            </a:xfrm>
            <a:custGeom>
              <a:avLst/>
              <a:gdLst/>
              <a:ahLst/>
              <a:cxnLst/>
              <a:rect l="l" t="t" r="r" b="b"/>
              <a:pathLst>
                <a:path w="1752600" h="509270">
                  <a:moveTo>
                    <a:pt x="0" y="84835"/>
                  </a:moveTo>
                  <a:lnTo>
                    <a:pt x="6665" y="51810"/>
                  </a:lnTo>
                  <a:lnTo>
                    <a:pt x="24844" y="24844"/>
                  </a:lnTo>
                  <a:lnTo>
                    <a:pt x="51810" y="6665"/>
                  </a:lnTo>
                  <a:lnTo>
                    <a:pt x="84836" y="0"/>
                  </a:lnTo>
                  <a:lnTo>
                    <a:pt x="1667764" y="0"/>
                  </a:lnTo>
                  <a:lnTo>
                    <a:pt x="1700789" y="6665"/>
                  </a:lnTo>
                  <a:lnTo>
                    <a:pt x="1727755" y="24844"/>
                  </a:lnTo>
                  <a:lnTo>
                    <a:pt x="1745934" y="51810"/>
                  </a:lnTo>
                  <a:lnTo>
                    <a:pt x="1752600" y="84835"/>
                  </a:lnTo>
                  <a:lnTo>
                    <a:pt x="1752600" y="424179"/>
                  </a:lnTo>
                  <a:lnTo>
                    <a:pt x="1745934" y="457205"/>
                  </a:lnTo>
                  <a:lnTo>
                    <a:pt x="1727755" y="484171"/>
                  </a:lnTo>
                  <a:lnTo>
                    <a:pt x="1700789" y="502350"/>
                  </a:lnTo>
                  <a:lnTo>
                    <a:pt x="1667764" y="509015"/>
                  </a:lnTo>
                  <a:lnTo>
                    <a:pt x="84836" y="509015"/>
                  </a:lnTo>
                  <a:lnTo>
                    <a:pt x="51810" y="502350"/>
                  </a:lnTo>
                  <a:lnTo>
                    <a:pt x="24844" y="484171"/>
                  </a:lnTo>
                  <a:lnTo>
                    <a:pt x="6665" y="457205"/>
                  </a:lnTo>
                  <a:lnTo>
                    <a:pt x="0" y="424179"/>
                  </a:lnTo>
                  <a:lnTo>
                    <a:pt x="0" y="84835"/>
                  </a:lnTo>
                  <a:close/>
                </a:path>
              </a:pathLst>
            </a:custGeom>
            <a:ln w="2743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3" name="object 63"/>
          <p:cNvSpPr txBox="1"/>
          <p:nvPr/>
        </p:nvSpPr>
        <p:spPr>
          <a:xfrm>
            <a:off x="9725659" y="5824524"/>
            <a:ext cx="909955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dirty="0">
                <a:latin typeface="Comic Sans MS"/>
                <a:cs typeface="Comic Sans MS"/>
              </a:rPr>
              <a:t>Pair</a:t>
            </a:r>
            <a:r>
              <a:rPr sz="1600" spc="-15" dirty="0">
                <a:latin typeface="Comic Sans MS"/>
                <a:cs typeface="Comic Sans MS"/>
              </a:rPr>
              <a:t> </a:t>
            </a:r>
            <a:r>
              <a:rPr sz="1600" spc="-20" dirty="0">
                <a:latin typeface="Comic Sans MS"/>
                <a:cs typeface="Comic Sans MS"/>
              </a:rPr>
              <a:t>work</a:t>
            </a:r>
            <a:endParaRPr sz="1600">
              <a:latin typeface="Comic Sans MS"/>
              <a:cs typeface="Comic Sans MS"/>
            </a:endParaRPr>
          </a:p>
        </p:txBody>
      </p:sp>
      <p:sp>
        <p:nvSpPr>
          <p:cNvPr id="64" name="object 64"/>
          <p:cNvSpPr txBox="1"/>
          <p:nvPr/>
        </p:nvSpPr>
        <p:spPr>
          <a:xfrm>
            <a:off x="1869694" y="4300804"/>
            <a:ext cx="1250315" cy="96837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10"/>
              </a:spcBef>
            </a:pPr>
            <a:r>
              <a:rPr sz="1600" spc="-10" dirty="0">
                <a:latin typeface="Comic Sans MS"/>
                <a:cs typeface="Comic Sans MS"/>
              </a:rPr>
              <a:t>Knowledge</a:t>
            </a:r>
            <a:endParaRPr sz="1600">
              <a:latin typeface="Comic Sans MS"/>
              <a:cs typeface="Comic Sans MS"/>
            </a:endParaRPr>
          </a:p>
          <a:p>
            <a:pPr algn="ctr">
              <a:lnSpc>
                <a:spcPct val="100000"/>
              </a:lnSpc>
            </a:pPr>
            <a:r>
              <a:rPr sz="1600" spc="-10" dirty="0">
                <a:latin typeface="Comic Sans MS"/>
                <a:cs typeface="Comic Sans MS"/>
              </a:rPr>
              <a:t>sharing</a:t>
            </a:r>
            <a:endParaRPr sz="1600">
              <a:latin typeface="Comic Sans MS"/>
              <a:cs typeface="Comic Sans MS"/>
            </a:endParaRPr>
          </a:p>
          <a:p>
            <a:pPr algn="ctr">
              <a:lnSpc>
                <a:spcPct val="100000"/>
              </a:lnSpc>
              <a:spcBef>
                <a:spcPts val="1650"/>
              </a:spcBef>
            </a:pPr>
            <a:r>
              <a:rPr sz="1600" dirty="0">
                <a:latin typeface="Comic Sans MS"/>
                <a:cs typeface="Comic Sans MS"/>
              </a:rPr>
              <a:t>Improve</a:t>
            </a:r>
            <a:r>
              <a:rPr sz="1600" spc="-75" dirty="0">
                <a:latin typeface="Comic Sans MS"/>
                <a:cs typeface="Comic Sans MS"/>
              </a:rPr>
              <a:t> </a:t>
            </a:r>
            <a:r>
              <a:rPr sz="1600" spc="-20" dirty="0">
                <a:latin typeface="Comic Sans MS"/>
                <a:cs typeface="Comic Sans MS"/>
              </a:rPr>
              <a:t>plan</a:t>
            </a:r>
            <a:endParaRPr sz="1600">
              <a:latin typeface="Comic Sans MS"/>
              <a:cs typeface="Comic Sans MS"/>
            </a:endParaRPr>
          </a:p>
        </p:txBody>
      </p:sp>
      <p:grpSp>
        <p:nvGrpSpPr>
          <p:cNvPr id="65" name="object 65"/>
          <p:cNvGrpSpPr/>
          <p:nvPr/>
        </p:nvGrpSpPr>
        <p:grpSpPr>
          <a:xfrm>
            <a:off x="9290304" y="3124200"/>
            <a:ext cx="1780539" cy="536575"/>
            <a:chOff x="9290304" y="3124200"/>
            <a:chExt cx="1780539" cy="536575"/>
          </a:xfrm>
        </p:grpSpPr>
        <p:sp>
          <p:nvSpPr>
            <p:cNvPr id="66" name="object 66"/>
            <p:cNvSpPr/>
            <p:nvPr/>
          </p:nvSpPr>
          <p:spPr>
            <a:xfrm>
              <a:off x="9304020" y="3137916"/>
              <a:ext cx="1752600" cy="509270"/>
            </a:xfrm>
            <a:custGeom>
              <a:avLst/>
              <a:gdLst/>
              <a:ahLst/>
              <a:cxnLst/>
              <a:rect l="l" t="t" r="r" b="b"/>
              <a:pathLst>
                <a:path w="1752600" h="509270">
                  <a:moveTo>
                    <a:pt x="1667763" y="0"/>
                  </a:moveTo>
                  <a:lnTo>
                    <a:pt x="84835" y="0"/>
                  </a:lnTo>
                  <a:lnTo>
                    <a:pt x="51810" y="6665"/>
                  </a:lnTo>
                  <a:lnTo>
                    <a:pt x="24844" y="24844"/>
                  </a:lnTo>
                  <a:lnTo>
                    <a:pt x="6665" y="51810"/>
                  </a:lnTo>
                  <a:lnTo>
                    <a:pt x="0" y="84836"/>
                  </a:lnTo>
                  <a:lnTo>
                    <a:pt x="0" y="424180"/>
                  </a:lnTo>
                  <a:lnTo>
                    <a:pt x="6665" y="457205"/>
                  </a:lnTo>
                  <a:lnTo>
                    <a:pt x="24844" y="484171"/>
                  </a:lnTo>
                  <a:lnTo>
                    <a:pt x="51810" y="502350"/>
                  </a:lnTo>
                  <a:lnTo>
                    <a:pt x="84835" y="509016"/>
                  </a:lnTo>
                  <a:lnTo>
                    <a:pt x="1667763" y="509016"/>
                  </a:lnTo>
                  <a:lnTo>
                    <a:pt x="1700789" y="502350"/>
                  </a:lnTo>
                  <a:lnTo>
                    <a:pt x="1727755" y="484171"/>
                  </a:lnTo>
                  <a:lnTo>
                    <a:pt x="1745934" y="457205"/>
                  </a:lnTo>
                  <a:lnTo>
                    <a:pt x="1752600" y="424180"/>
                  </a:lnTo>
                  <a:lnTo>
                    <a:pt x="1752600" y="84836"/>
                  </a:lnTo>
                  <a:lnTo>
                    <a:pt x="1745934" y="51810"/>
                  </a:lnTo>
                  <a:lnTo>
                    <a:pt x="1727755" y="24844"/>
                  </a:lnTo>
                  <a:lnTo>
                    <a:pt x="1700789" y="6665"/>
                  </a:lnTo>
                  <a:lnTo>
                    <a:pt x="1667763" y="0"/>
                  </a:lnTo>
                  <a:close/>
                </a:path>
              </a:pathLst>
            </a:custGeom>
            <a:solidFill>
              <a:srgbClr val="CAE2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7" name="object 67"/>
            <p:cNvSpPr/>
            <p:nvPr/>
          </p:nvSpPr>
          <p:spPr>
            <a:xfrm>
              <a:off x="9304020" y="3137916"/>
              <a:ext cx="1752600" cy="509270"/>
            </a:xfrm>
            <a:custGeom>
              <a:avLst/>
              <a:gdLst/>
              <a:ahLst/>
              <a:cxnLst/>
              <a:rect l="l" t="t" r="r" b="b"/>
              <a:pathLst>
                <a:path w="1752600" h="509270">
                  <a:moveTo>
                    <a:pt x="0" y="84836"/>
                  </a:moveTo>
                  <a:lnTo>
                    <a:pt x="6665" y="51810"/>
                  </a:lnTo>
                  <a:lnTo>
                    <a:pt x="24844" y="24844"/>
                  </a:lnTo>
                  <a:lnTo>
                    <a:pt x="51810" y="6665"/>
                  </a:lnTo>
                  <a:lnTo>
                    <a:pt x="84835" y="0"/>
                  </a:lnTo>
                  <a:lnTo>
                    <a:pt x="1667763" y="0"/>
                  </a:lnTo>
                  <a:lnTo>
                    <a:pt x="1700789" y="6665"/>
                  </a:lnTo>
                  <a:lnTo>
                    <a:pt x="1727755" y="24844"/>
                  </a:lnTo>
                  <a:lnTo>
                    <a:pt x="1745934" y="51810"/>
                  </a:lnTo>
                  <a:lnTo>
                    <a:pt x="1752600" y="84836"/>
                  </a:lnTo>
                  <a:lnTo>
                    <a:pt x="1752600" y="424180"/>
                  </a:lnTo>
                  <a:lnTo>
                    <a:pt x="1745934" y="457205"/>
                  </a:lnTo>
                  <a:lnTo>
                    <a:pt x="1727755" y="484171"/>
                  </a:lnTo>
                  <a:lnTo>
                    <a:pt x="1700789" y="502350"/>
                  </a:lnTo>
                  <a:lnTo>
                    <a:pt x="1667763" y="509016"/>
                  </a:lnTo>
                  <a:lnTo>
                    <a:pt x="84835" y="509016"/>
                  </a:lnTo>
                  <a:lnTo>
                    <a:pt x="51810" y="502350"/>
                  </a:lnTo>
                  <a:lnTo>
                    <a:pt x="24844" y="484171"/>
                  </a:lnTo>
                  <a:lnTo>
                    <a:pt x="6665" y="457205"/>
                  </a:lnTo>
                  <a:lnTo>
                    <a:pt x="0" y="424180"/>
                  </a:lnTo>
                  <a:lnTo>
                    <a:pt x="0" y="84836"/>
                  </a:lnTo>
                  <a:close/>
                </a:path>
              </a:pathLst>
            </a:custGeom>
            <a:ln w="2743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8" name="object 68"/>
          <p:cNvSpPr txBox="1"/>
          <p:nvPr/>
        </p:nvSpPr>
        <p:spPr>
          <a:xfrm>
            <a:off x="9670795" y="3246196"/>
            <a:ext cx="1015365" cy="2711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600" dirty="0">
                <a:latin typeface="Comic Sans MS"/>
                <a:cs typeface="Comic Sans MS"/>
              </a:rPr>
              <a:t>F2f</a:t>
            </a:r>
            <a:r>
              <a:rPr sz="1600" spc="-30" dirty="0">
                <a:latin typeface="Comic Sans MS"/>
                <a:cs typeface="Comic Sans MS"/>
              </a:rPr>
              <a:t> </a:t>
            </a:r>
            <a:r>
              <a:rPr sz="1600" spc="-10" dirty="0">
                <a:latin typeface="Comic Sans MS"/>
                <a:cs typeface="Comic Sans MS"/>
              </a:rPr>
              <a:t>comm.</a:t>
            </a:r>
            <a:endParaRPr sz="1600">
              <a:latin typeface="Comic Sans MS"/>
              <a:cs typeface="Comic Sans MS"/>
            </a:endParaRPr>
          </a:p>
        </p:txBody>
      </p:sp>
      <p:sp>
        <p:nvSpPr>
          <p:cNvPr id="69" name="object 6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3/18/2021</a:t>
            </a:r>
          </a:p>
        </p:txBody>
      </p:sp>
      <p:sp>
        <p:nvSpPr>
          <p:cNvPr id="70" name="object 70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43e-</a:t>
            </a:r>
            <a:r>
              <a:rPr dirty="0"/>
              <a:t>BM/HR/HDCV/FSOFT</a:t>
            </a:r>
            <a:r>
              <a:rPr spc="45" dirty="0"/>
              <a:t> </a:t>
            </a:r>
            <a:r>
              <a:rPr dirty="0"/>
              <a:t>V1.2 -</a:t>
            </a:r>
            <a:r>
              <a:rPr spc="-15" dirty="0"/>
              <a:t> </a:t>
            </a:r>
            <a:r>
              <a:rPr dirty="0"/>
              <a:t>©FPT</a:t>
            </a:r>
            <a:r>
              <a:rPr spc="20" dirty="0"/>
              <a:t> </a:t>
            </a:r>
            <a:r>
              <a:rPr dirty="0"/>
              <a:t>SOFTWARE –</a:t>
            </a:r>
            <a:r>
              <a:rPr spc="-20" dirty="0"/>
              <a:t> </a:t>
            </a:r>
            <a:r>
              <a:rPr spc="-10" dirty="0"/>
              <a:t>Corporate</a:t>
            </a:r>
            <a:r>
              <a:rPr spc="60" dirty="0"/>
              <a:t> </a:t>
            </a:r>
            <a:r>
              <a:rPr dirty="0"/>
              <a:t>Training</a:t>
            </a:r>
            <a:r>
              <a:rPr spc="20" dirty="0"/>
              <a:t> </a:t>
            </a:r>
            <a:r>
              <a:rPr spc="-10" dirty="0"/>
              <a:t>Center</a:t>
            </a:r>
          </a:p>
        </p:txBody>
      </p:sp>
      <p:sp>
        <p:nvSpPr>
          <p:cNvPr id="71" name="object 7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5"/>
              </a:spcBef>
            </a:pPr>
            <a:fld id="{81D60167-4931-47E6-BA6A-407CBD079E47}" type="slidenum">
              <a:rPr spc="-25" dirty="0"/>
              <a:t>17</a:t>
            </a:fld>
            <a:endParaRPr spc="-25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27664" y="146304"/>
            <a:ext cx="1021079" cy="4572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4048125" cy="6815455"/>
            <a:chOff x="0" y="0"/>
            <a:chExt cx="4048125" cy="681545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2895600"/>
              <a:ext cx="4038600" cy="3919728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0"/>
              <a:ext cx="4038600" cy="4020820"/>
            </a:xfrm>
            <a:custGeom>
              <a:avLst/>
              <a:gdLst/>
              <a:ahLst/>
              <a:cxnLst/>
              <a:rect l="l" t="t" r="r" b="b"/>
              <a:pathLst>
                <a:path w="4038600" h="4020820">
                  <a:moveTo>
                    <a:pt x="4038600" y="0"/>
                  </a:moveTo>
                  <a:lnTo>
                    <a:pt x="0" y="0"/>
                  </a:lnTo>
                  <a:lnTo>
                    <a:pt x="0" y="3175127"/>
                  </a:lnTo>
                  <a:lnTo>
                    <a:pt x="4038600" y="4020312"/>
                  </a:lnTo>
                  <a:lnTo>
                    <a:pt x="4038600" y="0"/>
                  </a:lnTo>
                  <a:close/>
                </a:path>
              </a:pathLst>
            </a:custGeom>
            <a:solidFill>
              <a:srgbClr val="0D69A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4151" y="6095"/>
              <a:ext cx="3593592" cy="523951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4513579"/>
              <a:ext cx="670598" cy="1073886"/>
            </a:xfrm>
            <a:prstGeom prst="rect">
              <a:avLst/>
            </a:prstGeom>
          </p:spPr>
        </p:pic>
      </p:grpSp>
      <p:grpSp>
        <p:nvGrpSpPr>
          <p:cNvPr id="8" name="object 8"/>
          <p:cNvGrpSpPr/>
          <p:nvPr/>
        </p:nvGrpSpPr>
        <p:grpSpPr>
          <a:xfrm>
            <a:off x="0" y="0"/>
            <a:ext cx="12192000" cy="45720"/>
            <a:chOff x="0" y="0"/>
            <a:chExt cx="12192000" cy="45720"/>
          </a:xfrm>
        </p:grpSpPr>
        <p:sp>
          <p:nvSpPr>
            <p:cNvPr id="9" name="object 9"/>
            <p:cNvSpPr/>
            <p:nvPr/>
          </p:nvSpPr>
          <p:spPr>
            <a:xfrm>
              <a:off x="8153400" y="0"/>
              <a:ext cx="4038600" cy="45720"/>
            </a:xfrm>
            <a:custGeom>
              <a:avLst/>
              <a:gdLst/>
              <a:ahLst/>
              <a:cxnLst/>
              <a:rect l="l" t="t" r="r" b="b"/>
              <a:pathLst>
                <a:path w="4038600" h="45720">
                  <a:moveTo>
                    <a:pt x="4038600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038600" y="45720"/>
                  </a:lnTo>
                  <a:lnTo>
                    <a:pt x="4038600" y="0"/>
                  </a:lnTo>
                  <a:close/>
                </a:path>
              </a:pathLst>
            </a:custGeom>
            <a:solidFill>
              <a:srgbClr val="0D69A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3325367" y="0"/>
              <a:ext cx="4910455" cy="45720"/>
            </a:xfrm>
            <a:custGeom>
              <a:avLst/>
              <a:gdLst/>
              <a:ahLst/>
              <a:cxnLst/>
              <a:rect l="l" t="t" r="r" b="b"/>
              <a:pathLst>
                <a:path w="4910455" h="45720">
                  <a:moveTo>
                    <a:pt x="4910328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910328" y="45720"/>
                  </a:lnTo>
                  <a:lnTo>
                    <a:pt x="4910328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0" y="0"/>
              <a:ext cx="4657725" cy="45720"/>
            </a:xfrm>
            <a:custGeom>
              <a:avLst/>
              <a:gdLst/>
              <a:ahLst/>
              <a:cxnLst/>
              <a:rect l="l" t="t" r="r" b="b"/>
              <a:pathLst>
                <a:path w="4657725" h="45720">
                  <a:moveTo>
                    <a:pt x="4657344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657344" y="45720"/>
                  </a:lnTo>
                  <a:lnTo>
                    <a:pt x="4657344" y="0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8153400" y="0"/>
              <a:ext cx="4038600" cy="45720"/>
            </a:xfrm>
            <a:custGeom>
              <a:avLst/>
              <a:gdLst/>
              <a:ahLst/>
              <a:cxnLst/>
              <a:rect l="l" t="t" r="r" b="b"/>
              <a:pathLst>
                <a:path w="4038600" h="45720">
                  <a:moveTo>
                    <a:pt x="4038600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038600" y="45720"/>
                  </a:lnTo>
                  <a:lnTo>
                    <a:pt x="4038600" y="0"/>
                  </a:lnTo>
                  <a:close/>
                </a:path>
              </a:pathLst>
            </a:custGeom>
            <a:solidFill>
              <a:srgbClr val="0D69A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3325367" y="0"/>
              <a:ext cx="4910455" cy="45720"/>
            </a:xfrm>
            <a:custGeom>
              <a:avLst/>
              <a:gdLst/>
              <a:ahLst/>
              <a:cxnLst/>
              <a:rect l="l" t="t" r="r" b="b"/>
              <a:pathLst>
                <a:path w="4910455" h="45720">
                  <a:moveTo>
                    <a:pt x="4910328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910328" y="45720"/>
                  </a:lnTo>
                  <a:lnTo>
                    <a:pt x="4910328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0" y="0"/>
              <a:ext cx="4657725" cy="45720"/>
            </a:xfrm>
            <a:custGeom>
              <a:avLst/>
              <a:gdLst/>
              <a:ahLst/>
              <a:cxnLst/>
              <a:rect l="l" t="t" r="r" b="b"/>
              <a:pathLst>
                <a:path w="4657725" h="45720">
                  <a:moveTo>
                    <a:pt x="4657344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657344" y="45720"/>
                  </a:lnTo>
                  <a:lnTo>
                    <a:pt x="4657344" y="0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8153400" y="0"/>
              <a:ext cx="4038600" cy="45720"/>
            </a:xfrm>
            <a:custGeom>
              <a:avLst/>
              <a:gdLst/>
              <a:ahLst/>
              <a:cxnLst/>
              <a:rect l="l" t="t" r="r" b="b"/>
              <a:pathLst>
                <a:path w="4038600" h="45720">
                  <a:moveTo>
                    <a:pt x="4038600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038600" y="45720"/>
                  </a:lnTo>
                  <a:lnTo>
                    <a:pt x="4038600" y="0"/>
                  </a:lnTo>
                  <a:close/>
                </a:path>
              </a:pathLst>
            </a:custGeom>
            <a:solidFill>
              <a:srgbClr val="0D69A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3325367" y="0"/>
              <a:ext cx="4910455" cy="45720"/>
            </a:xfrm>
            <a:custGeom>
              <a:avLst/>
              <a:gdLst/>
              <a:ahLst/>
              <a:cxnLst/>
              <a:rect l="l" t="t" r="r" b="b"/>
              <a:pathLst>
                <a:path w="4910455" h="45720">
                  <a:moveTo>
                    <a:pt x="4910328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910328" y="45720"/>
                  </a:lnTo>
                  <a:lnTo>
                    <a:pt x="4910328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0" y="0"/>
              <a:ext cx="4657725" cy="45720"/>
            </a:xfrm>
            <a:custGeom>
              <a:avLst/>
              <a:gdLst/>
              <a:ahLst/>
              <a:cxnLst/>
              <a:rect l="l" t="t" r="r" b="b"/>
              <a:pathLst>
                <a:path w="4657725" h="45720">
                  <a:moveTo>
                    <a:pt x="4657344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657344" y="45720"/>
                  </a:lnTo>
                  <a:lnTo>
                    <a:pt x="4657344" y="0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>
            <a:spLocks noGrp="1"/>
          </p:cNvSpPr>
          <p:nvPr>
            <p:ph type="title"/>
          </p:nvPr>
        </p:nvSpPr>
        <p:spPr>
          <a:xfrm>
            <a:off x="918768" y="710006"/>
            <a:ext cx="2110105" cy="1299210"/>
          </a:xfrm>
          <a:prstGeom prst="rect">
            <a:avLst/>
          </a:prstGeom>
        </p:spPr>
        <p:txBody>
          <a:bodyPr vert="horz" wrap="square" lIns="0" tIns="88265" rIns="0" bIns="0" rtlCol="0">
            <a:spAutoFit/>
          </a:bodyPr>
          <a:lstStyle/>
          <a:p>
            <a:pPr marL="12700" marR="5080">
              <a:lnSpc>
                <a:spcPts val="4750"/>
              </a:lnSpc>
              <a:spcBef>
                <a:spcPts val="695"/>
              </a:spcBef>
            </a:pPr>
            <a:r>
              <a:rPr sz="4400" spc="-60" dirty="0"/>
              <a:t>Table</a:t>
            </a:r>
            <a:r>
              <a:rPr sz="4400" spc="-225" dirty="0"/>
              <a:t> </a:t>
            </a:r>
            <a:r>
              <a:rPr sz="4400" spc="-25" dirty="0"/>
              <a:t>of </a:t>
            </a:r>
            <a:r>
              <a:rPr sz="4400" spc="-10" dirty="0"/>
              <a:t>content</a:t>
            </a:r>
            <a:endParaRPr sz="4400"/>
          </a:p>
        </p:txBody>
      </p:sp>
      <p:sp>
        <p:nvSpPr>
          <p:cNvPr id="20" name="object 2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3/18/2021</a:t>
            </a:r>
          </a:p>
        </p:txBody>
      </p:sp>
      <p:sp>
        <p:nvSpPr>
          <p:cNvPr id="21" name="object 21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43e-</a:t>
            </a:r>
            <a:r>
              <a:rPr dirty="0"/>
              <a:t>BM/HR/HDCV/FSOFT</a:t>
            </a:r>
            <a:r>
              <a:rPr spc="45" dirty="0"/>
              <a:t> </a:t>
            </a:r>
            <a:r>
              <a:rPr dirty="0"/>
              <a:t>V1.2 -</a:t>
            </a:r>
            <a:r>
              <a:rPr spc="-15" dirty="0"/>
              <a:t> </a:t>
            </a:r>
            <a:r>
              <a:rPr dirty="0"/>
              <a:t>©FPT</a:t>
            </a:r>
            <a:r>
              <a:rPr spc="20" dirty="0"/>
              <a:t> </a:t>
            </a:r>
            <a:r>
              <a:rPr dirty="0"/>
              <a:t>SOFTWARE –</a:t>
            </a:r>
            <a:r>
              <a:rPr spc="-20" dirty="0"/>
              <a:t> </a:t>
            </a:r>
            <a:r>
              <a:rPr spc="-10" dirty="0"/>
              <a:t>Corporate</a:t>
            </a:r>
            <a:r>
              <a:rPr spc="60" dirty="0"/>
              <a:t> </a:t>
            </a:r>
            <a:r>
              <a:rPr dirty="0"/>
              <a:t>Training</a:t>
            </a:r>
            <a:r>
              <a:rPr spc="20" dirty="0"/>
              <a:t> </a:t>
            </a:r>
            <a:r>
              <a:rPr spc="-10" dirty="0"/>
              <a:t>Center</a:t>
            </a:r>
          </a:p>
        </p:txBody>
      </p:sp>
      <p:sp>
        <p:nvSpPr>
          <p:cNvPr id="22" name="object 2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5"/>
              </a:spcBef>
            </a:pPr>
            <a:fld id="{81D60167-4931-47E6-BA6A-407CBD079E47}" type="slidenum">
              <a:rPr spc="-25" dirty="0"/>
              <a:t>2</a:t>
            </a:fld>
            <a:endParaRPr spc="-25" dirty="0"/>
          </a:p>
        </p:txBody>
      </p:sp>
      <p:graphicFrame>
        <p:nvGraphicFramePr>
          <p:cNvPr id="19" name="object 19"/>
          <p:cNvGraphicFramePr>
            <a:graphicFrameLocks noGrp="1"/>
          </p:cNvGraphicFramePr>
          <p:nvPr/>
        </p:nvGraphicFramePr>
        <p:xfrm>
          <a:off x="4403725" y="1149350"/>
          <a:ext cx="6951979" cy="456501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55920"/>
                <a:gridCol w="1496059"/>
              </a:tblGrid>
              <a:tr h="652145"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1445"/>
                        </a:spcBef>
                      </a:pPr>
                      <a:r>
                        <a:rPr sz="1800" b="1" dirty="0">
                          <a:latin typeface="Segoe UI"/>
                          <a:cs typeface="Segoe UI"/>
                        </a:rPr>
                        <a:t>Project</a:t>
                      </a:r>
                      <a:r>
                        <a:rPr sz="1800" b="1" spc="-85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b="1" dirty="0">
                          <a:latin typeface="Segoe UI"/>
                          <a:cs typeface="Segoe UI"/>
                        </a:rPr>
                        <a:t>communication:</a:t>
                      </a:r>
                      <a:r>
                        <a:rPr sz="1800" b="1" spc="-35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b="1" spc="-10" dirty="0">
                          <a:latin typeface="Segoe UI"/>
                          <a:cs typeface="Segoe UI"/>
                        </a:rPr>
                        <a:t>Overview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183515" marB="0">
                    <a:lnT w="12700">
                      <a:solidFill>
                        <a:srgbClr val="0D69AE"/>
                      </a:solidFill>
                      <a:prstDash val="solid"/>
                    </a:lnT>
                    <a:lnB w="12700">
                      <a:solidFill>
                        <a:srgbClr val="0D69AE"/>
                      </a:solidFill>
                      <a:prstDash val="solid"/>
                    </a:lnB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marR="442595" algn="r">
                        <a:lnSpc>
                          <a:spcPct val="100000"/>
                        </a:lnSpc>
                        <a:spcBef>
                          <a:spcPts val="1445"/>
                        </a:spcBef>
                      </a:pPr>
                      <a:r>
                        <a:rPr sz="1800" b="1" dirty="0">
                          <a:latin typeface="Segoe UI"/>
                          <a:cs typeface="Segoe UI"/>
                        </a:rPr>
                        <a:t>1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183515" marB="0">
                    <a:lnT w="12700">
                      <a:solidFill>
                        <a:srgbClr val="0D69AE"/>
                      </a:solidFill>
                      <a:prstDash val="solid"/>
                    </a:lnT>
                    <a:lnB w="12700">
                      <a:solidFill>
                        <a:srgbClr val="0D69AE"/>
                      </a:solidFill>
                      <a:prstDash val="solid"/>
                    </a:lnB>
                    <a:solidFill>
                      <a:srgbClr val="FCFCFC"/>
                    </a:solidFill>
                  </a:tcPr>
                </a:tc>
              </a:tr>
              <a:tr h="652145"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144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PMBoK</a:t>
                      </a:r>
                      <a:r>
                        <a:rPr sz="1800" spc="-5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Communication</a:t>
                      </a:r>
                      <a:r>
                        <a:rPr sz="1800" spc="-5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spc="-10" dirty="0">
                          <a:latin typeface="Segoe UI"/>
                          <a:cs typeface="Segoe UI"/>
                        </a:rPr>
                        <a:t>Processes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183515" marB="0">
                    <a:lnT w="12700">
                      <a:solidFill>
                        <a:srgbClr val="0D69AE"/>
                      </a:solidFill>
                      <a:prstDash val="solid"/>
                    </a:lnT>
                    <a:solidFill>
                      <a:srgbClr val="0D69AE">
                        <a:alpha val="1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R="444500" algn="r">
                        <a:lnSpc>
                          <a:spcPct val="100000"/>
                        </a:lnSpc>
                        <a:spcBef>
                          <a:spcPts val="144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3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183515" marB="0">
                    <a:lnT w="12700">
                      <a:solidFill>
                        <a:srgbClr val="0D69AE"/>
                      </a:solidFill>
                      <a:prstDash val="solid"/>
                    </a:lnT>
                    <a:solidFill>
                      <a:srgbClr val="0D69AE">
                        <a:alpha val="19999"/>
                      </a:srgbClr>
                    </a:solidFill>
                  </a:tcPr>
                </a:tc>
              </a:tr>
              <a:tr h="652145"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1450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Plan</a:t>
                      </a:r>
                      <a:r>
                        <a:rPr sz="1800" spc="-5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Communication</a:t>
                      </a:r>
                      <a:r>
                        <a:rPr sz="1800" spc="-5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spc="-10" dirty="0">
                          <a:latin typeface="Segoe UI"/>
                          <a:cs typeface="Segoe UI"/>
                        </a:rPr>
                        <a:t>Management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184150" marB="0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marR="444500" algn="r">
                        <a:lnSpc>
                          <a:spcPct val="100000"/>
                        </a:lnSpc>
                        <a:spcBef>
                          <a:spcPts val="1450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7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184150" marB="0">
                    <a:solidFill>
                      <a:srgbClr val="FCFCFC"/>
                    </a:solidFill>
                  </a:tcPr>
                </a:tc>
              </a:tr>
              <a:tr h="652145"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1450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Manage</a:t>
                      </a:r>
                      <a:r>
                        <a:rPr sz="1800" spc="-75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Communication</a:t>
                      </a:r>
                      <a:r>
                        <a:rPr sz="1800" spc="-7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spc="-10" dirty="0">
                          <a:latin typeface="Segoe UI"/>
                          <a:cs typeface="Segoe UI"/>
                        </a:rPr>
                        <a:t>Management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184150" marB="0">
                    <a:solidFill>
                      <a:srgbClr val="0D69AE">
                        <a:alpha val="1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R="384810" algn="r">
                        <a:lnSpc>
                          <a:spcPct val="100000"/>
                        </a:lnSpc>
                        <a:spcBef>
                          <a:spcPts val="1450"/>
                        </a:spcBef>
                      </a:pPr>
                      <a:r>
                        <a:rPr sz="1800" spc="-25" dirty="0">
                          <a:latin typeface="Segoe UI"/>
                          <a:cs typeface="Segoe UI"/>
                        </a:rPr>
                        <a:t>12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184150" marB="0">
                    <a:solidFill>
                      <a:srgbClr val="0D69AE">
                        <a:alpha val="19999"/>
                      </a:srgbClr>
                    </a:solidFill>
                  </a:tcPr>
                </a:tc>
              </a:tr>
              <a:tr h="652145"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145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Monitor</a:t>
                      </a:r>
                      <a:r>
                        <a:rPr sz="1800" spc="-7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Communication</a:t>
                      </a:r>
                      <a:r>
                        <a:rPr sz="1800" spc="-7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spc="-10" dirty="0">
                          <a:latin typeface="Segoe UI"/>
                          <a:cs typeface="Segoe UI"/>
                        </a:rPr>
                        <a:t>Management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184785" marB="0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marR="384810" algn="r">
                        <a:lnSpc>
                          <a:spcPct val="100000"/>
                        </a:lnSpc>
                        <a:spcBef>
                          <a:spcPts val="1455"/>
                        </a:spcBef>
                      </a:pPr>
                      <a:r>
                        <a:rPr sz="1800" spc="-25" dirty="0">
                          <a:latin typeface="Segoe UI"/>
                          <a:cs typeface="Segoe UI"/>
                        </a:rPr>
                        <a:t>16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184785" marB="0">
                    <a:solidFill>
                      <a:srgbClr val="FCFCFC"/>
                    </a:solidFill>
                  </a:tcPr>
                </a:tc>
              </a:tr>
              <a:tr h="652145"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145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Communication</a:t>
                      </a:r>
                      <a:r>
                        <a:rPr sz="1800" spc="-4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in</a:t>
                      </a:r>
                      <a:r>
                        <a:rPr sz="1800" spc="-45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Agile</a:t>
                      </a:r>
                      <a:r>
                        <a:rPr sz="1800" spc="-35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spc="-10" dirty="0">
                          <a:latin typeface="Segoe UI"/>
                          <a:cs typeface="Segoe UI"/>
                        </a:rPr>
                        <a:t>Environment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184785" marB="0">
                    <a:solidFill>
                      <a:srgbClr val="0D69AE">
                        <a:alpha val="1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R="384810" algn="r">
                        <a:lnSpc>
                          <a:spcPct val="100000"/>
                        </a:lnSpc>
                        <a:spcBef>
                          <a:spcPts val="1455"/>
                        </a:spcBef>
                      </a:pPr>
                      <a:r>
                        <a:rPr sz="1800" spc="-25" dirty="0">
                          <a:latin typeface="Segoe UI"/>
                          <a:cs typeface="Segoe UI"/>
                        </a:rPr>
                        <a:t>23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184785" marB="0">
                    <a:solidFill>
                      <a:srgbClr val="0D69AE">
                        <a:alpha val="19999"/>
                      </a:srgbClr>
                    </a:solidFill>
                  </a:tcPr>
                </a:tc>
              </a:tr>
              <a:tr h="652145"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Be</a:t>
                      </a:r>
                      <a:r>
                        <a:rPr sz="1800" spc="-4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an</a:t>
                      </a:r>
                      <a:r>
                        <a:rPr sz="1800" spc="-5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example</a:t>
                      </a:r>
                      <a:r>
                        <a:rPr sz="1800" spc="-25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in</a:t>
                      </a:r>
                      <a:r>
                        <a:rPr sz="1800" spc="-35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helping</a:t>
                      </a:r>
                      <a:r>
                        <a:rPr sz="1800" spc="-5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your</a:t>
                      </a:r>
                      <a:r>
                        <a:rPr sz="1800" spc="-4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team</a:t>
                      </a:r>
                      <a:r>
                        <a:rPr sz="1800" spc="-1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set</a:t>
                      </a:r>
                      <a:r>
                        <a:rPr sz="1800" spc="-5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spc="-10" dirty="0">
                          <a:latin typeface="Segoe UI"/>
                          <a:cs typeface="Segoe UI"/>
                        </a:rPr>
                        <a:t>clear</a:t>
                      </a:r>
                      <a:endParaRPr sz="1800">
                        <a:latin typeface="Segoe UI"/>
                        <a:cs typeface="Segoe UI"/>
                      </a:endParaRPr>
                    </a:p>
                    <a:p>
                      <a:pPr marL="92710">
                        <a:lnSpc>
                          <a:spcPct val="100000"/>
                        </a:lnSpc>
                      </a:pPr>
                      <a:r>
                        <a:rPr sz="1800" spc="-10" dirty="0">
                          <a:latin typeface="Segoe UI"/>
                          <a:cs typeface="Segoe UI"/>
                        </a:rPr>
                        <a:t>boundaries.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48260" marB="0">
                    <a:lnB w="12700">
                      <a:solidFill>
                        <a:srgbClr val="0D69AE"/>
                      </a:solidFill>
                      <a:prstDash val="solid"/>
                    </a:lnB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marR="384810" algn="r">
                        <a:lnSpc>
                          <a:spcPct val="100000"/>
                        </a:lnSpc>
                        <a:spcBef>
                          <a:spcPts val="1460"/>
                        </a:spcBef>
                      </a:pPr>
                      <a:r>
                        <a:rPr sz="1800" spc="-25" dirty="0">
                          <a:latin typeface="Segoe UI"/>
                          <a:cs typeface="Segoe UI"/>
                        </a:rPr>
                        <a:t>26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185420" marB="0">
                    <a:lnB w="12700">
                      <a:solidFill>
                        <a:srgbClr val="0D69AE"/>
                      </a:solidFill>
                      <a:prstDash val="solid"/>
                    </a:lnB>
                    <a:solidFill>
                      <a:srgbClr val="FCFCF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45720"/>
            <a:chOff x="0" y="0"/>
            <a:chExt cx="12192000" cy="45720"/>
          </a:xfrm>
        </p:grpSpPr>
        <p:sp>
          <p:nvSpPr>
            <p:cNvPr id="3" name="object 3"/>
            <p:cNvSpPr/>
            <p:nvPr/>
          </p:nvSpPr>
          <p:spPr>
            <a:xfrm>
              <a:off x="8153400" y="0"/>
              <a:ext cx="4038600" cy="45720"/>
            </a:xfrm>
            <a:custGeom>
              <a:avLst/>
              <a:gdLst/>
              <a:ahLst/>
              <a:cxnLst/>
              <a:rect l="l" t="t" r="r" b="b"/>
              <a:pathLst>
                <a:path w="4038600" h="45720">
                  <a:moveTo>
                    <a:pt x="4038600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038600" y="45720"/>
                  </a:lnTo>
                  <a:lnTo>
                    <a:pt x="4038600" y="0"/>
                  </a:lnTo>
                  <a:close/>
                </a:path>
              </a:pathLst>
            </a:custGeom>
            <a:solidFill>
              <a:srgbClr val="0D69A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3325367" y="0"/>
              <a:ext cx="4910455" cy="45720"/>
            </a:xfrm>
            <a:custGeom>
              <a:avLst/>
              <a:gdLst/>
              <a:ahLst/>
              <a:cxnLst/>
              <a:rect l="l" t="t" r="r" b="b"/>
              <a:pathLst>
                <a:path w="4910455" h="45720">
                  <a:moveTo>
                    <a:pt x="4910328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910328" y="45720"/>
                  </a:lnTo>
                  <a:lnTo>
                    <a:pt x="4910328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0"/>
              <a:ext cx="4657725" cy="45720"/>
            </a:xfrm>
            <a:custGeom>
              <a:avLst/>
              <a:gdLst/>
              <a:ahLst/>
              <a:cxnLst/>
              <a:rect l="l" t="t" r="r" b="b"/>
              <a:pathLst>
                <a:path w="4657725" h="45720">
                  <a:moveTo>
                    <a:pt x="4657344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657344" y="45720"/>
                  </a:lnTo>
                  <a:lnTo>
                    <a:pt x="4657344" y="0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513579"/>
            <a:ext cx="670598" cy="1073886"/>
          </a:xfrm>
          <a:prstGeom prst="rect">
            <a:avLst/>
          </a:prstGeom>
        </p:spPr>
      </p:pic>
      <p:grpSp>
        <p:nvGrpSpPr>
          <p:cNvPr id="7" name="object 7"/>
          <p:cNvGrpSpPr/>
          <p:nvPr/>
        </p:nvGrpSpPr>
        <p:grpSpPr>
          <a:xfrm>
            <a:off x="3870959" y="1499616"/>
            <a:ext cx="2182495" cy="2179320"/>
            <a:chOff x="3870959" y="1499616"/>
            <a:chExt cx="2182495" cy="2179320"/>
          </a:xfrm>
        </p:grpSpPr>
        <p:sp>
          <p:nvSpPr>
            <p:cNvPr id="8" name="object 8"/>
            <p:cNvSpPr/>
            <p:nvPr/>
          </p:nvSpPr>
          <p:spPr>
            <a:xfrm>
              <a:off x="3877055" y="1505712"/>
              <a:ext cx="2170430" cy="2167255"/>
            </a:xfrm>
            <a:custGeom>
              <a:avLst/>
              <a:gdLst/>
              <a:ahLst/>
              <a:cxnLst/>
              <a:rect l="l" t="t" r="r" b="b"/>
              <a:pathLst>
                <a:path w="2170429" h="2167254">
                  <a:moveTo>
                    <a:pt x="2170176" y="0"/>
                  </a:moveTo>
                  <a:lnTo>
                    <a:pt x="2121714" y="529"/>
                  </a:lnTo>
                  <a:lnTo>
                    <a:pt x="2073512" y="2111"/>
                  </a:lnTo>
                  <a:lnTo>
                    <a:pt x="2025580" y="4734"/>
                  </a:lnTo>
                  <a:lnTo>
                    <a:pt x="1977930" y="8387"/>
                  </a:lnTo>
                  <a:lnTo>
                    <a:pt x="1930573" y="13059"/>
                  </a:lnTo>
                  <a:lnTo>
                    <a:pt x="1883519" y="18739"/>
                  </a:lnTo>
                  <a:lnTo>
                    <a:pt x="1836780" y="25417"/>
                  </a:lnTo>
                  <a:lnTo>
                    <a:pt x="1790367" y="33080"/>
                  </a:lnTo>
                  <a:lnTo>
                    <a:pt x="1744291" y="41718"/>
                  </a:lnTo>
                  <a:lnTo>
                    <a:pt x="1698562" y="51321"/>
                  </a:lnTo>
                  <a:lnTo>
                    <a:pt x="1653192" y="61876"/>
                  </a:lnTo>
                  <a:lnTo>
                    <a:pt x="1608192" y="73373"/>
                  </a:lnTo>
                  <a:lnTo>
                    <a:pt x="1563573" y="85802"/>
                  </a:lnTo>
                  <a:lnTo>
                    <a:pt x="1519346" y="99150"/>
                  </a:lnTo>
                  <a:lnTo>
                    <a:pt x="1475521" y="113407"/>
                  </a:lnTo>
                  <a:lnTo>
                    <a:pt x="1432111" y="128562"/>
                  </a:lnTo>
                  <a:lnTo>
                    <a:pt x="1389126" y="144604"/>
                  </a:lnTo>
                  <a:lnTo>
                    <a:pt x="1346576" y="161522"/>
                  </a:lnTo>
                  <a:lnTo>
                    <a:pt x="1304474" y="179305"/>
                  </a:lnTo>
                  <a:lnTo>
                    <a:pt x="1262830" y="197942"/>
                  </a:lnTo>
                  <a:lnTo>
                    <a:pt x="1221655" y="217422"/>
                  </a:lnTo>
                  <a:lnTo>
                    <a:pt x="1180960" y="237734"/>
                  </a:lnTo>
                  <a:lnTo>
                    <a:pt x="1140756" y="258866"/>
                  </a:lnTo>
                  <a:lnTo>
                    <a:pt x="1101054" y="280809"/>
                  </a:lnTo>
                  <a:lnTo>
                    <a:pt x="1061866" y="303550"/>
                  </a:lnTo>
                  <a:lnTo>
                    <a:pt x="1023202" y="327079"/>
                  </a:lnTo>
                  <a:lnTo>
                    <a:pt x="985073" y="351385"/>
                  </a:lnTo>
                  <a:lnTo>
                    <a:pt x="947490" y="376456"/>
                  </a:lnTo>
                  <a:lnTo>
                    <a:pt x="910465" y="402283"/>
                  </a:lnTo>
                  <a:lnTo>
                    <a:pt x="874008" y="428853"/>
                  </a:lnTo>
                  <a:lnTo>
                    <a:pt x="838131" y="456156"/>
                  </a:lnTo>
                  <a:lnTo>
                    <a:pt x="802844" y="484181"/>
                  </a:lnTo>
                  <a:lnTo>
                    <a:pt x="768158" y="512916"/>
                  </a:lnTo>
                  <a:lnTo>
                    <a:pt x="734085" y="542351"/>
                  </a:lnTo>
                  <a:lnTo>
                    <a:pt x="700635" y="572475"/>
                  </a:lnTo>
                  <a:lnTo>
                    <a:pt x="667820" y="603277"/>
                  </a:lnTo>
                  <a:lnTo>
                    <a:pt x="635650" y="634745"/>
                  </a:lnTo>
                  <a:lnTo>
                    <a:pt x="604137" y="666870"/>
                  </a:lnTo>
                  <a:lnTo>
                    <a:pt x="573292" y="699638"/>
                  </a:lnTo>
                  <a:lnTo>
                    <a:pt x="543125" y="733041"/>
                  </a:lnTo>
                  <a:lnTo>
                    <a:pt x="513648" y="767066"/>
                  </a:lnTo>
                  <a:lnTo>
                    <a:pt x="484872" y="801702"/>
                  </a:lnTo>
                  <a:lnTo>
                    <a:pt x="456807" y="836940"/>
                  </a:lnTo>
                  <a:lnTo>
                    <a:pt x="429466" y="872767"/>
                  </a:lnTo>
                  <a:lnTo>
                    <a:pt x="402858" y="909172"/>
                  </a:lnTo>
                  <a:lnTo>
                    <a:pt x="376994" y="946145"/>
                  </a:lnTo>
                  <a:lnTo>
                    <a:pt x="351887" y="983675"/>
                  </a:lnTo>
                  <a:lnTo>
                    <a:pt x="327547" y="1021750"/>
                  </a:lnTo>
                  <a:lnTo>
                    <a:pt x="303984" y="1060360"/>
                  </a:lnTo>
                  <a:lnTo>
                    <a:pt x="281210" y="1099494"/>
                  </a:lnTo>
                  <a:lnTo>
                    <a:pt x="259237" y="1139140"/>
                  </a:lnTo>
                  <a:lnTo>
                    <a:pt x="238074" y="1179287"/>
                  </a:lnTo>
                  <a:lnTo>
                    <a:pt x="217733" y="1219925"/>
                  </a:lnTo>
                  <a:lnTo>
                    <a:pt x="198226" y="1261042"/>
                  </a:lnTo>
                  <a:lnTo>
                    <a:pt x="179562" y="1302628"/>
                  </a:lnTo>
                  <a:lnTo>
                    <a:pt x="161754" y="1344672"/>
                  </a:lnTo>
                  <a:lnTo>
                    <a:pt x="144812" y="1387162"/>
                  </a:lnTo>
                  <a:lnTo>
                    <a:pt x="128747" y="1430087"/>
                  </a:lnTo>
                  <a:lnTo>
                    <a:pt x="113570" y="1473437"/>
                  </a:lnTo>
                  <a:lnTo>
                    <a:pt x="99292" y="1517200"/>
                  </a:lnTo>
                  <a:lnTo>
                    <a:pt x="85925" y="1561365"/>
                  </a:lnTo>
                  <a:lnTo>
                    <a:pt x="73479" y="1605922"/>
                  </a:lnTo>
                  <a:lnTo>
                    <a:pt x="61965" y="1650860"/>
                  </a:lnTo>
                  <a:lnTo>
                    <a:pt x="51394" y="1696167"/>
                  </a:lnTo>
                  <a:lnTo>
                    <a:pt x="41778" y="1741832"/>
                  </a:lnTo>
                  <a:lnTo>
                    <a:pt x="33127" y="1787844"/>
                  </a:lnTo>
                  <a:lnTo>
                    <a:pt x="25453" y="1834193"/>
                  </a:lnTo>
                  <a:lnTo>
                    <a:pt x="18766" y="1880867"/>
                  </a:lnTo>
                  <a:lnTo>
                    <a:pt x="13078" y="1927856"/>
                  </a:lnTo>
                  <a:lnTo>
                    <a:pt x="8399" y="1975147"/>
                  </a:lnTo>
                  <a:lnTo>
                    <a:pt x="4741" y="2022732"/>
                  </a:lnTo>
                  <a:lnTo>
                    <a:pt x="2114" y="2070597"/>
                  </a:lnTo>
                  <a:lnTo>
                    <a:pt x="530" y="2118733"/>
                  </a:lnTo>
                  <a:lnTo>
                    <a:pt x="0" y="2167128"/>
                  </a:lnTo>
                  <a:lnTo>
                    <a:pt x="2170176" y="2167128"/>
                  </a:lnTo>
                  <a:lnTo>
                    <a:pt x="2170176" y="0"/>
                  </a:lnTo>
                  <a:close/>
                </a:path>
              </a:pathLst>
            </a:custGeom>
            <a:solidFill>
              <a:srgbClr val="0D69A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877055" y="1505712"/>
              <a:ext cx="2170430" cy="2167255"/>
            </a:xfrm>
            <a:custGeom>
              <a:avLst/>
              <a:gdLst/>
              <a:ahLst/>
              <a:cxnLst/>
              <a:rect l="l" t="t" r="r" b="b"/>
              <a:pathLst>
                <a:path w="2170429" h="2167254">
                  <a:moveTo>
                    <a:pt x="0" y="2167128"/>
                  </a:moveTo>
                  <a:lnTo>
                    <a:pt x="530" y="2118733"/>
                  </a:lnTo>
                  <a:lnTo>
                    <a:pt x="2114" y="2070597"/>
                  </a:lnTo>
                  <a:lnTo>
                    <a:pt x="4741" y="2022732"/>
                  </a:lnTo>
                  <a:lnTo>
                    <a:pt x="8399" y="1975147"/>
                  </a:lnTo>
                  <a:lnTo>
                    <a:pt x="13078" y="1927856"/>
                  </a:lnTo>
                  <a:lnTo>
                    <a:pt x="18766" y="1880867"/>
                  </a:lnTo>
                  <a:lnTo>
                    <a:pt x="25453" y="1834193"/>
                  </a:lnTo>
                  <a:lnTo>
                    <a:pt x="33127" y="1787844"/>
                  </a:lnTo>
                  <a:lnTo>
                    <a:pt x="41778" y="1741832"/>
                  </a:lnTo>
                  <a:lnTo>
                    <a:pt x="51394" y="1696167"/>
                  </a:lnTo>
                  <a:lnTo>
                    <a:pt x="61965" y="1650860"/>
                  </a:lnTo>
                  <a:lnTo>
                    <a:pt x="73479" y="1605922"/>
                  </a:lnTo>
                  <a:lnTo>
                    <a:pt x="85925" y="1561365"/>
                  </a:lnTo>
                  <a:lnTo>
                    <a:pt x="99292" y="1517200"/>
                  </a:lnTo>
                  <a:lnTo>
                    <a:pt x="113570" y="1473437"/>
                  </a:lnTo>
                  <a:lnTo>
                    <a:pt x="128747" y="1430087"/>
                  </a:lnTo>
                  <a:lnTo>
                    <a:pt x="144812" y="1387162"/>
                  </a:lnTo>
                  <a:lnTo>
                    <a:pt x="161754" y="1344672"/>
                  </a:lnTo>
                  <a:lnTo>
                    <a:pt x="179562" y="1302628"/>
                  </a:lnTo>
                  <a:lnTo>
                    <a:pt x="198226" y="1261042"/>
                  </a:lnTo>
                  <a:lnTo>
                    <a:pt x="217733" y="1219925"/>
                  </a:lnTo>
                  <a:lnTo>
                    <a:pt x="238074" y="1179287"/>
                  </a:lnTo>
                  <a:lnTo>
                    <a:pt x="259237" y="1139140"/>
                  </a:lnTo>
                  <a:lnTo>
                    <a:pt x="281210" y="1099494"/>
                  </a:lnTo>
                  <a:lnTo>
                    <a:pt x="303984" y="1060360"/>
                  </a:lnTo>
                  <a:lnTo>
                    <a:pt x="327547" y="1021750"/>
                  </a:lnTo>
                  <a:lnTo>
                    <a:pt x="351887" y="983675"/>
                  </a:lnTo>
                  <a:lnTo>
                    <a:pt x="376994" y="946145"/>
                  </a:lnTo>
                  <a:lnTo>
                    <a:pt x="402858" y="909172"/>
                  </a:lnTo>
                  <a:lnTo>
                    <a:pt x="429466" y="872767"/>
                  </a:lnTo>
                  <a:lnTo>
                    <a:pt x="456807" y="836940"/>
                  </a:lnTo>
                  <a:lnTo>
                    <a:pt x="484872" y="801702"/>
                  </a:lnTo>
                  <a:lnTo>
                    <a:pt x="513648" y="767066"/>
                  </a:lnTo>
                  <a:lnTo>
                    <a:pt x="543125" y="733041"/>
                  </a:lnTo>
                  <a:lnTo>
                    <a:pt x="573292" y="699638"/>
                  </a:lnTo>
                  <a:lnTo>
                    <a:pt x="604137" y="666870"/>
                  </a:lnTo>
                  <a:lnTo>
                    <a:pt x="635650" y="634745"/>
                  </a:lnTo>
                  <a:lnTo>
                    <a:pt x="667820" y="603277"/>
                  </a:lnTo>
                  <a:lnTo>
                    <a:pt x="700635" y="572475"/>
                  </a:lnTo>
                  <a:lnTo>
                    <a:pt x="734085" y="542351"/>
                  </a:lnTo>
                  <a:lnTo>
                    <a:pt x="768158" y="512916"/>
                  </a:lnTo>
                  <a:lnTo>
                    <a:pt x="802844" y="484181"/>
                  </a:lnTo>
                  <a:lnTo>
                    <a:pt x="838131" y="456156"/>
                  </a:lnTo>
                  <a:lnTo>
                    <a:pt x="874008" y="428853"/>
                  </a:lnTo>
                  <a:lnTo>
                    <a:pt x="910465" y="402283"/>
                  </a:lnTo>
                  <a:lnTo>
                    <a:pt x="947490" y="376456"/>
                  </a:lnTo>
                  <a:lnTo>
                    <a:pt x="985073" y="351385"/>
                  </a:lnTo>
                  <a:lnTo>
                    <a:pt x="1023202" y="327079"/>
                  </a:lnTo>
                  <a:lnTo>
                    <a:pt x="1061866" y="303550"/>
                  </a:lnTo>
                  <a:lnTo>
                    <a:pt x="1101054" y="280809"/>
                  </a:lnTo>
                  <a:lnTo>
                    <a:pt x="1140756" y="258866"/>
                  </a:lnTo>
                  <a:lnTo>
                    <a:pt x="1180960" y="237734"/>
                  </a:lnTo>
                  <a:lnTo>
                    <a:pt x="1221655" y="217422"/>
                  </a:lnTo>
                  <a:lnTo>
                    <a:pt x="1262830" y="197942"/>
                  </a:lnTo>
                  <a:lnTo>
                    <a:pt x="1304474" y="179305"/>
                  </a:lnTo>
                  <a:lnTo>
                    <a:pt x="1346576" y="161522"/>
                  </a:lnTo>
                  <a:lnTo>
                    <a:pt x="1389126" y="144604"/>
                  </a:lnTo>
                  <a:lnTo>
                    <a:pt x="1432111" y="128562"/>
                  </a:lnTo>
                  <a:lnTo>
                    <a:pt x="1475521" y="113407"/>
                  </a:lnTo>
                  <a:lnTo>
                    <a:pt x="1519346" y="99150"/>
                  </a:lnTo>
                  <a:lnTo>
                    <a:pt x="1563573" y="85802"/>
                  </a:lnTo>
                  <a:lnTo>
                    <a:pt x="1608192" y="73373"/>
                  </a:lnTo>
                  <a:lnTo>
                    <a:pt x="1653192" y="61876"/>
                  </a:lnTo>
                  <a:lnTo>
                    <a:pt x="1698562" y="51321"/>
                  </a:lnTo>
                  <a:lnTo>
                    <a:pt x="1744291" y="41718"/>
                  </a:lnTo>
                  <a:lnTo>
                    <a:pt x="1790367" y="33080"/>
                  </a:lnTo>
                  <a:lnTo>
                    <a:pt x="1836780" y="25417"/>
                  </a:lnTo>
                  <a:lnTo>
                    <a:pt x="1883519" y="18739"/>
                  </a:lnTo>
                  <a:lnTo>
                    <a:pt x="1930573" y="13059"/>
                  </a:lnTo>
                  <a:lnTo>
                    <a:pt x="1977930" y="8387"/>
                  </a:lnTo>
                  <a:lnTo>
                    <a:pt x="2025580" y="4734"/>
                  </a:lnTo>
                  <a:lnTo>
                    <a:pt x="2073512" y="2111"/>
                  </a:lnTo>
                  <a:lnTo>
                    <a:pt x="2121714" y="529"/>
                  </a:lnTo>
                  <a:lnTo>
                    <a:pt x="2170176" y="0"/>
                  </a:lnTo>
                  <a:lnTo>
                    <a:pt x="2170176" y="2167128"/>
                  </a:lnTo>
                  <a:lnTo>
                    <a:pt x="0" y="2167128"/>
                  </a:lnTo>
                  <a:close/>
                </a:path>
              </a:pathLst>
            </a:custGeom>
            <a:ln w="12192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0" name="object 10"/>
          <p:cNvGrpSpPr/>
          <p:nvPr/>
        </p:nvGrpSpPr>
        <p:grpSpPr>
          <a:xfrm>
            <a:off x="6138671" y="1508760"/>
            <a:ext cx="2182495" cy="2179320"/>
            <a:chOff x="6138671" y="1508760"/>
            <a:chExt cx="2182495" cy="2179320"/>
          </a:xfrm>
        </p:grpSpPr>
        <p:sp>
          <p:nvSpPr>
            <p:cNvPr id="11" name="object 11"/>
            <p:cNvSpPr/>
            <p:nvPr/>
          </p:nvSpPr>
          <p:spPr>
            <a:xfrm>
              <a:off x="6144767" y="1514856"/>
              <a:ext cx="2170430" cy="2167255"/>
            </a:xfrm>
            <a:custGeom>
              <a:avLst/>
              <a:gdLst/>
              <a:ahLst/>
              <a:cxnLst/>
              <a:rect l="l" t="t" r="r" b="b"/>
              <a:pathLst>
                <a:path w="2170429" h="2167254">
                  <a:moveTo>
                    <a:pt x="0" y="0"/>
                  </a:moveTo>
                  <a:lnTo>
                    <a:pt x="0" y="2167128"/>
                  </a:lnTo>
                  <a:lnTo>
                    <a:pt x="2170176" y="2167128"/>
                  </a:lnTo>
                  <a:lnTo>
                    <a:pt x="2169645" y="2118733"/>
                  </a:lnTo>
                  <a:lnTo>
                    <a:pt x="2168061" y="2070597"/>
                  </a:lnTo>
                  <a:lnTo>
                    <a:pt x="2165434" y="2022732"/>
                  </a:lnTo>
                  <a:lnTo>
                    <a:pt x="2161776" y="1975147"/>
                  </a:lnTo>
                  <a:lnTo>
                    <a:pt x="2157097" y="1927856"/>
                  </a:lnTo>
                  <a:lnTo>
                    <a:pt x="2151409" y="1880867"/>
                  </a:lnTo>
                  <a:lnTo>
                    <a:pt x="2144722" y="1834193"/>
                  </a:lnTo>
                  <a:lnTo>
                    <a:pt x="2137048" y="1787844"/>
                  </a:lnTo>
                  <a:lnTo>
                    <a:pt x="2128397" y="1741832"/>
                  </a:lnTo>
                  <a:lnTo>
                    <a:pt x="2118781" y="1696167"/>
                  </a:lnTo>
                  <a:lnTo>
                    <a:pt x="2108210" y="1650860"/>
                  </a:lnTo>
                  <a:lnTo>
                    <a:pt x="2096696" y="1605922"/>
                  </a:lnTo>
                  <a:lnTo>
                    <a:pt x="2084250" y="1561365"/>
                  </a:lnTo>
                  <a:lnTo>
                    <a:pt x="2070883" y="1517200"/>
                  </a:lnTo>
                  <a:lnTo>
                    <a:pt x="2056605" y="1473437"/>
                  </a:lnTo>
                  <a:lnTo>
                    <a:pt x="2041428" y="1430087"/>
                  </a:lnTo>
                  <a:lnTo>
                    <a:pt x="2025363" y="1387162"/>
                  </a:lnTo>
                  <a:lnTo>
                    <a:pt x="2008421" y="1344672"/>
                  </a:lnTo>
                  <a:lnTo>
                    <a:pt x="1990613" y="1302628"/>
                  </a:lnTo>
                  <a:lnTo>
                    <a:pt x="1971949" y="1261042"/>
                  </a:lnTo>
                  <a:lnTo>
                    <a:pt x="1952442" y="1219925"/>
                  </a:lnTo>
                  <a:lnTo>
                    <a:pt x="1932101" y="1179287"/>
                  </a:lnTo>
                  <a:lnTo>
                    <a:pt x="1910938" y="1139140"/>
                  </a:lnTo>
                  <a:lnTo>
                    <a:pt x="1888965" y="1099494"/>
                  </a:lnTo>
                  <a:lnTo>
                    <a:pt x="1866191" y="1060360"/>
                  </a:lnTo>
                  <a:lnTo>
                    <a:pt x="1842628" y="1021750"/>
                  </a:lnTo>
                  <a:lnTo>
                    <a:pt x="1818288" y="983675"/>
                  </a:lnTo>
                  <a:lnTo>
                    <a:pt x="1793181" y="946145"/>
                  </a:lnTo>
                  <a:lnTo>
                    <a:pt x="1767317" y="909172"/>
                  </a:lnTo>
                  <a:lnTo>
                    <a:pt x="1740709" y="872767"/>
                  </a:lnTo>
                  <a:lnTo>
                    <a:pt x="1713368" y="836940"/>
                  </a:lnTo>
                  <a:lnTo>
                    <a:pt x="1685303" y="801702"/>
                  </a:lnTo>
                  <a:lnTo>
                    <a:pt x="1656527" y="767066"/>
                  </a:lnTo>
                  <a:lnTo>
                    <a:pt x="1627050" y="733041"/>
                  </a:lnTo>
                  <a:lnTo>
                    <a:pt x="1596883" y="699638"/>
                  </a:lnTo>
                  <a:lnTo>
                    <a:pt x="1566038" y="666870"/>
                  </a:lnTo>
                  <a:lnTo>
                    <a:pt x="1534525" y="634746"/>
                  </a:lnTo>
                  <a:lnTo>
                    <a:pt x="1502355" y="603277"/>
                  </a:lnTo>
                  <a:lnTo>
                    <a:pt x="1469540" y="572475"/>
                  </a:lnTo>
                  <a:lnTo>
                    <a:pt x="1436090" y="542351"/>
                  </a:lnTo>
                  <a:lnTo>
                    <a:pt x="1402017" y="512916"/>
                  </a:lnTo>
                  <a:lnTo>
                    <a:pt x="1367331" y="484181"/>
                  </a:lnTo>
                  <a:lnTo>
                    <a:pt x="1332044" y="456156"/>
                  </a:lnTo>
                  <a:lnTo>
                    <a:pt x="1296167" y="428853"/>
                  </a:lnTo>
                  <a:lnTo>
                    <a:pt x="1259710" y="402283"/>
                  </a:lnTo>
                  <a:lnTo>
                    <a:pt x="1222685" y="376456"/>
                  </a:lnTo>
                  <a:lnTo>
                    <a:pt x="1185102" y="351385"/>
                  </a:lnTo>
                  <a:lnTo>
                    <a:pt x="1146973" y="327079"/>
                  </a:lnTo>
                  <a:lnTo>
                    <a:pt x="1108309" y="303550"/>
                  </a:lnTo>
                  <a:lnTo>
                    <a:pt x="1069121" y="280809"/>
                  </a:lnTo>
                  <a:lnTo>
                    <a:pt x="1029419" y="258866"/>
                  </a:lnTo>
                  <a:lnTo>
                    <a:pt x="989215" y="237734"/>
                  </a:lnTo>
                  <a:lnTo>
                    <a:pt x="948520" y="217422"/>
                  </a:lnTo>
                  <a:lnTo>
                    <a:pt x="907345" y="197942"/>
                  </a:lnTo>
                  <a:lnTo>
                    <a:pt x="865701" y="179305"/>
                  </a:lnTo>
                  <a:lnTo>
                    <a:pt x="823599" y="161522"/>
                  </a:lnTo>
                  <a:lnTo>
                    <a:pt x="781049" y="144604"/>
                  </a:lnTo>
                  <a:lnTo>
                    <a:pt x="738064" y="128562"/>
                  </a:lnTo>
                  <a:lnTo>
                    <a:pt x="694654" y="113407"/>
                  </a:lnTo>
                  <a:lnTo>
                    <a:pt x="650829" y="99150"/>
                  </a:lnTo>
                  <a:lnTo>
                    <a:pt x="606602" y="85802"/>
                  </a:lnTo>
                  <a:lnTo>
                    <a:pt x="561983" y="73373"/>
                  </a:lnTo>
                  <a:lnTo>
                    <a:pt x="516983" y="61876"/>
                  </a:lnTo>
                  <a:lnTo>
                    <a:pt x="471613" y="51321"/>
                  </a:lnTo>
                  <a:lnTo>
                    <a:pt x="425884" y="41718"/>
                  </a:lnTo>
                  <a:lnTo>
                    <a:pt x="379808" y="33080"/>
                  </a:lnTo>
                  <a:lnTo>
                    <a:pt x="333395" y="25417"/>
                  </a:lnTo>
                  <a:lnTo>
                    <a:pt x="286656" y="18739"/>
                  </a:lnTo>
                  <a:lnTo>
                    <a:pt x="239602" y="13059"/>
                  </a:lnTo>
                  <a:lnTo>
                    <a:pt x="192245" y="8387"/>
                  </a:lnTo>
                  <a:lnTo>
                    <a:pt x="144595" y="4734"/>
                  </a:lnTo>
                  <a:lnTo>
                    <a:pt x="96663" y="2111"/>
                  </a:lnTo>
                  <a:lnTo>
                    <a:pt x="48461" y="5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D69A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144767" y="1514856"/>
              <a:ext cx="2170430" cy="2167255"/>
            </a:xfrm>
            <a:custGeom>
              <a:avLst/>
              <a:gdLst/>
              <a:ahLst/>
              <a:cxnLst/>
              <a:rect l="l" t="t" r="r" b="b"/>
              <a:pathLst>
                <a:path w="2170429" h="2167254">
                  <a:moveTo>
                    <a:pt x="0" y="0"/>
                  </a:moveTo>
                  <a:lnTo>
                    <a:pt x="48461" y="529"/>
                  </a:lnTo>
                  <a:lnTo>
                    <a:pt x="96663" y="2111"/>
                  </a:lnTo>
                  <a:lnTo>
                    <a:pt x="144595" y="4734"/>
                  </a:lnTo>
                  <a:lnTo>
                    <a:pt x="192245" y="8387"/>
                  </a:lnTo>
                  <a:lnTo>
                    <a:pt x="239602" y="13059"/>
                  </a:lnTo>
                  <a:lnTo>
                    <a:pt x="286656" y="18739"/>
                  </a:lnTo>
                  <a:lnTo>
                    <a:pt x="333395" y="25417"/>
                  </a:lnTo>
                  <a:lnTo>
                    <a:pt x="379808" y="33080"/>
                  </a:lnTo>
                  <a:lnTo>
                    <a:pt x="425884" y="41718"/>
                  </a:lnTo>
                  <a:lnTo>
                    <a:pt x="471613" y="51321"/>
                  </a:lnTo>
                  <a:lnTo>
                    <a:pt x="516983" y="61876"/>
                  </a:lnTo>
                  <a:lnTo>
                    <a:pt x="561983" y="73373"/>
                  </a:lnTo>
                  <a:lnTo>
                    <a:pt x="606602" y="85802"/>
                  </a:lnTo>
                  <a:lnTo>
                    <a:pt x="650829" y="99150"/>
                  </a:lnTo>
                  <a:lnTo>
                    <a:pt x="694654" y="113407"/>
                  </a:lnTo>
                  <a:lnTo>
                    <a:pt x="738064" y="128562"/>
                  </a:lnTo>
                  <a:lnTo>
                    <a:pt x="781049" y="144604"/>
                  </a:lnTo>
                  <a:lnTo>
                    <a:pt x="823599" y="161522"/>
                  </a:lnTo>
                  <a:lnTo>
                    <a:pt x="865701" y="179305"/>
                  </a:lnTo>
                  <a:lnTo>
                    <a:pt x="907345" y="197942"/>
                  </a:lnTo>
                  <a:lnTo>
                    <a:pt x="948520" y="217422"/>
                  </a:lnTo>
                  <a:lnTo>
                    <a:pt x="989215" y="237734"/>
                  </a:lnTo>
                  <a:lnTo>
                    <a:pt x="1029419" y="258866"/>
                  </a:lnTo>
                  <a:lnTo>
                    <a:pt x="1069121" y="280809"/>
                  </a:lnTo>
                  <a:lnTo>
                    <a:pt x="1108309" y="303550"/>
                  </a:lnTo>
                  <a:lnTo>
                    <a:pt x="1146973" y="327079"/>
                  </a:lnTo>
                  <a:lnTo>
                    <a:pt x="1185102" y="351385"/>
                  </a:lnTo>
                  <a:lnTo>
                    <a:pt x="1222685" y="376456"/>
                  </a:lnTo>
                  <a:lnTo>
                    <a:pt x="1259710" y="402283"/>
                  </a:lnTo>
                  <a:lnTo>
                    <a:pt x="1296167" y="428853"/>
                  </a:lnTo>
                  <a:lnTo>
                    <a:pt x="1332044" y="456156"/>
                  </a:lnTo>
                  <a:lnTo>
                    <a:pt x="1367331" y="484181"/>
                  </a:lnTo>
                  <a:lnTo>
                    <a:pt x="1402017" y="512916"/>
                  </a:lnTo>
                  <a:lnTo>
                    <a:pt x="1436090" y="542351"/>
                  </a:lnTo>
                  <a:lnTo>
                    <a:pt x="1469540" y="572475"/>
                  </a:lnTo>
                  <a:lnTo>
                    <a:pt x="1502355" y="603277"/>
                  </a:lnTo>
                  <a:lnTo>
                    <a:pt x="1534525" y="634746"/>
                  </a:lnTo>
                  <a:lnTo>
                    <a:pt x="1566038" y="666870"/>
                  </a:lnTo>
                  <a:lnTo>
                    <a:pt x="1596883" y="699638"/>
                  </a:lnTo>
                  <a:lnTo>
                    <a:pt x="1627050" y="733041"/>
                  </a:lnTo>
                  <a:lnTo>
                    <a:pt x="1656527" y="767066"/>
                  </a:lnTo>
                  <a:lnTo>
                    <a:pt x="1685303" y="801702"/>
                  </a:lnTo>
                  <a:lnTo>
                    <a:pt x="1713368" y="836940"/>
                  </a:lnTo>
                  <a:lnTo>
                    <a:pt x="1740709" y="872767"/>
                  </a:lnTo>
                  <a:lnTo>
                    <a:pt x="1767317" y="909172"/>
                  </a:lnTo>
                  <a:lnTo>
                    <a:pt x="1793181" y="946145"/>
                  </a:lnTo>
                  <a:lnTo>
                    <a:pt x="1818288" y="983675"/>
                  </a:lnTo>
                  <a:lnTo>
                    <a:pt x="1842628" y="1021750"/>
                  </a:lnTo>
                  <a:lnTo>
                    <a:pt x="1866191" y="1060360"/>
                  </a:lnTo>
                  <a:lnTo>
                    <a:pt x="1888965" y="1099494"/>
                  </a:lnTo>
                  <a:lnTo>
                    <a:pt x="1910938" y="1139140"/>
                  </a:lnTo>
                  <a:lnTo>
                    <a:pt x="1932101" y="1179287"/>
                  </a:lnTo>
                  <a:lnTo>
                    <a:pt x="1952442" y="1219925"/>
                  </a:lnTo>
                  <a:lnTo>
                    <a:pt x="1971949" y="1261042"/>
                  </a:lnTo>
                  <a:lnTo>
                    <a:pt x="1990613" y="1302628"/>
                  </a:lnTo>
                  <a:lnTo>
                    <a:pt x="2008421" y="1344672"/>
                  </a:lnTo>
                  <a:lnTo>
                    <a:pt x="2025363" y="1387162"/>
                  </a:lnTo>
                  <a:lnTo>
                    <a:pt x="2041428" y="1430087"/>
                  </a:lnTo>
                  <a:lnTo>
                    <a:pt x="2056605" y="1473437"/>
                  </a:lnTo>
                  <a:lnTo>
                    <a:pt x="2070883" y="1517200"/>
                  </a:lnTo>
                  <a:lnTo>
                    <a:pt x="2084250" y="1561365"/>
                  </a:lnTo>
                  <a:lnTo>
                    <a:pt x="2096696" y="1605922"/>
                  </a:lnTo>
                  <a:lnTo>
                    <a:pt x="2108210" y="1650860"/>
                  </a:lnTo>
                  <a:lnTo>
                    <a:pt x="2118781" y="1696167"/>
                  </a:lnTo>
                  <a:lnTo>
                    <a:pt x="2128397" y="1741832"/>
                  </a:lnTo>
                  <a:lnTo>
                    <a:pt x="2137048" y="1787844"/>
                  </a:lnTo>
                  <a:lnTo>
                    <a:pt x="2144722" y="1834193"/>
                  </a:lnTo>
                  <a:lnTo>
                    <a:pt x="2151409" y="1880867"/>
                  </a:lnTo>
                  <a:lnTo>
                    <a:pt x="2157097" y="1927856"/>
                  </a:lnTo>
                  <a:lnTo>
                    <a:pt x="2161776" y="1975147"/>
                  </a:lnTo>
                  <a:lnTo>
                    <a:pt x="2165434" y="2022732"/>
                  </a:lnTo>
                  <a:lnTo>
                    <a:pt x="2168061" y="2070597"/>
                  </a:lnTo>
                  <a:lnTo>
                    <a:pt x="2169645" y="2118733"/>
                  </a:lnTo>
                  <a:lnTo>
                    <a:pt x="2170176" y="2167128"/>
                  </a:lnTo>
                  <a:lnTo>
                    <a:pt x="0" y="2167128"/>
                  </a:lnTo>
                  <a:lnTo>
                    <a:pt x="0" y="0"/>
                  </a:lnTo>
                  <a:close/>
                </a:path>
              </a:pathLst>
            </a:custGeom>
            <a:ln w="12192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3" name="object 13"/>
          <p:cNvGrpSpPr/>
          <p:nvPr/>
        </p:nvGrpSpPr>
        <p:grpSpPr>
          <a:xfrm>
            <a:off x="6138671" y="3776471"/>
            <a:ext cx="2182495" cy="2179320"/>
            <a:chOff x="6138671" y="3776471"/>
            <a:chExt cx="2182495" cy="2179320"/>
          </a:xfrm>
        </p:grpSpPr>
        <p:sp>
          <p:nvSpPr>
            <p:cNvPr id="14" name="object 14"/>
            <p:cNvSpPr/>
            <p:nvPr/>
          </p:nvSpPr>
          <p:spPr>
            <a:xfrm>
              <a:off x="6144767" y="3782567"/>
              <a:ext cx="2170430" cy="2167255"/>
            </a:xfrm>
            <a:custGeom>
              <a:avLst/>
              <a:gdLst/>
              <a:ahLst/>
              <a:cxnLst/>
              <a:rect l="l" t="t" r="r" b="b"/>
              <a:pathLst>
                <a:path w="2170429" h="2167254">
                  <a:moveTo>
                    <a:pt x="2170176" y="0"/>
                  </a:moveTo>
                  <a:lnTo>
                    <a:pt x="0" y="0"/>
                  </a:lnTo>
                  <a:lnTo>
                    <a:pt x="0" y="2167128"/>
                  </a:lnTo>
                  <a:lnTo>
                    <a:pt x="48461" y="2166598"/>
                  </a:lnTo>
                  <a:lnTo>
                    <a:pt x="96663" y="2165016"/>
                  </a:lnTo>
                  <a:lnTo>
                    <a:pt x="144595" y="2162393"/>
                  </a:lnTo>
                  <a:lnTo>
                    <a:pt x="192245" y="2158740"/>
                  </a:lnTo>
                  <a:lnTo>
                    <a:pt x="239602" y="2154068"/>
                  </a:lnTo>
                  <a:lnTo>
                    <a:pt x="286656" y="2148388"/>
                  </a:lnTo>
                  <a:lnTo>
                    <a:pt x="333395" y="2141710"/>
                  </a:lnTo>
                  <a:lnTo>
                    <a:pt x="379808" y="2134047"/>
                  </a:lnTo>
                  <a:lnTo>
                    <a:pt x="425884" y="2125409"/>
                  </a:lnTo>
                  <a:lnTo>
                    <a:pt x="471613" y="2115806"/>
                  </a:lnTo>
                  <a:lnTo>
                    <a:pt x="516983" y="2105251"/>
                  </a:lnTo>
                  <a:lnTo>
                    <a:pt x="561983" y="2093754"/>
                  </a:lnTo>
                  <a:lnTo>
                    <a:pt x="606602" y="2081325"/>
                  </a:lnTo>
                  <a:lnTo>
                    <a:pt x="650829" y="2067977"/>
                  </a:lnTo>
                  <a:lnTo>
                    <a:pt x="694654" y="2053720"/>
                  </a:lnTo>
                  <a:lnTo>
                    <a:pt x="738064" y="2038565"/>
                  </a:lnTo>
                  <a:lnTo>
                    <a:pt x="781049" y="2022523"/>
                  </a:lnTo>
                  <a:lnTo>
                    <a:pt x="823599" y="2005605"/>
                  </a:lnTo>
                  <a:lnTo>
                    <a:pt x="865701" y="1987822"/>
                  </a:lnTo>
                  <a:lnTo>
                    <a:pt x="907345" y="1969185"/>
                  </a:lnTo>
                  <a:lnTo>
                    <a:pt x="948520" y="1949705"/>
                  </a:lnTo>
                  <a:lnTo>
                    <a:pt x="989215" y="1929393"/>
                  </a:lnTo>
                  <a:lnTo>
                    <a:pt x="1029419" y="1908261"/>
                  </a:lnTo>
                  <a:lnTo>
                    <a:pt x="1069121" y="1886318"/>
                  </a:lnTo>
                  <a:lnTo>
                    <a:pt x="1108309" y="1863577"/>
                  </a:lnTo>
                  <a:lnTo>
                    <a:pt x="1146973" y="1840048"/>
                  </a:lnTo>
                  <a:lnTo>
                    <a:pt x="1185102" y="1815742"/>
                  </a:lnTo>
                  <a:lnTo>
                    <a:pt x="1222685" y="1790671"/>
                  </a:lnTo>
                  <a:lnTo>
                    <a:pt x="1259710" y="1764844"/>
                  </a:lnTo>
                  <a:lnTo>
                    <a:pt x="1296167" y="1738274"/>
                  </a:lnTo>
                  <a:lnTo>
                    <a:pt x="1332044" y="1710971"/>
                  </a:lnTo>
                  <a:lnTo>
                    <a:pt x="1367331" y="1682946"/>
                  </a:lnTo>
                  <a:lnTo>
                    <a:pt x="1402017" y="1654211"/>
                  </a:lnTo>
                  <a:lnTo>
                    <a:pt x="1436090" y="1624776"/>
                  </a:lnTo>
                  <a:lnTo>
                    <a:pt x="1469540" y="1594652"/>
                  </a:lnTo>
                  <a:lnTo>
                    <a:pt x="1502355" y="1563850"/>
                  </a:lnTo>
                  <a:lnTo>
                    <a:pt x="1534525" y="1532382"/>
                  </a:lnTo>
                  <a:lnTo>
                    <a:pt x="1566038" y="1500257"/>
                  </a:lnTo>
                  <a:lnTo>
                    <a:pt x="1596883" y="1467489"/>
                  </a:lnTo>
                  <a:lnTo>
                    <a:pt x="1627050" y="1434086"/>
                  </a:lnTo>
                  <a:lnTo>
                    <a:pt x="1656527" y="1400061"/>
                  </a:lnTo>
                  <a:lnTo>
                    <a:pt x="1685303" y="1365425"/>
                  </a:lnTo>
                  <a:lnTo>
                    <a:pt x="1713368" y="1330187"/>
                  </a:lnTo>
                  <a:lnTo>
                    <a:pt x="1740709" y="1294360"/>
                  </a:lnTo>
                  <a:lnTo>
                    <a:pt x="1767317" y="1257955"/>
                  </a:lnTo>
                  <a:lnTo>
                    <a:pt x="1793181" y="1220982"/>
                  </a:lnTo>
                  <a:lnTo>
                    <a:pt x="1818288" y="1183452"/>
                  </a:lnTo>
                  <a:lnTo>
                    <a:pt x="1842628" y="1145377"/>
                  </a:lnTo>
                  <a:lnTo>
                    <a:pt x="1866191" y="1106767"/>
                  </a:lnTo>
                  <a:lnTo>
                    <a:pt x="1888965" y="1067633"/>
                  </a:lnTo>
                  <a:lnTo>
                    <a:pt x="1910938" y="1027987"/>
                  </a:lnTo>
                  <a:lnTo>
                    <a:pt x="1932101" y="987840"/>
                  </a:lnTo>
                  <a:lnTo>
                    <a:pt x="1952442" y="947202"/>
                  </a:lnTo>
                  <a:lnTo>
                    <a:pt x="1971949" y="906085"/>
                  </a:lnTo>
                  <a:lnTo>
                    <a:pt x="1990613" y="864499"/>
                  </a:lnTo>
                  <a:lnTo>
                    <a:pt x="2008421" y="822455"/>
                  </a:lnTo>
                  <a:lnTo>
                    <a:pt x="2025363" y="779965"/>
                  </a:lnTo>
                  <a:lnTo>
                    <a:pt x="2041428" y="737040"/>
                  </a:lnTo>
                  <a:lnTo>
                    <a:pt x="2056605" y="693690"/>
                  </a:lnTo>
                  <a:lnTo>
                    <a:pt x="2070883" y="649927"/>
                  </a:lnTo>
                  <a:lnTo>
                    <a:pt x="2084250" y="605762"/>
                  </a:lnTo>
                  <a:lnTo>
                    <a:pt x="2096696" y="561205"/>
                  </a:lnTo>
                  <a:lnTo>
                    <a:pt x="2108210" y="516267"/>
                  </a:lnTo>
                  <a:lnTo>
                    <a:pt x="2118781" y="470960"/>
                  </a:lnTo>
                  <a:lnTo>
                    <a:pt x="2128397" y="425295"/>
                  </a:lnTo>
                  <a:lnTo>
                    <a:pt x="2137048" y="379283"/>
                  </a:lnTo>
                  <a:lnTo>
                    <a:pt x="2144722" y="332934"/>
                  </a:lnTo>
                  <a:lnTo>
                    <a:pt x="2151409" y="286260"/>
                  </a:lnTo>
                  <a:lnTo>
                    <a:pt x="2157097" y="239271"/>
                  </a:lnTo>
                  <a:lnTo>
                    <a:pt x="2161776" y="191980"/>
                  </a:lnTo>
                  <a:lnTo>
                    <a:pt x="2165434" y="144395"/>
                  </a:lnTo>
                  <a:lnTo>
                    <a:pt x="2168061" y="96530"/>
                  </a:lnTo>
                  <a:lnTo>
                    <a:pt x="2169645" y="48394"/>
                  </a:lnTo>
                  <a:lnTo>
                    <a:pt x="2170176" y="0"/>
                  </a:lnTo>
                  <a:close/>
                </a:path>
              </a:pathLst>
            </a:custGeom>
            <a:solidFill>
              <a:srgbClr val="0D69A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6144767" y="3782567"/>
              <a:ext cx="2170430" cy="2167255"/>
            </a:xfrm>
            <a:custGeom>
              <a:avLst/>
              <a:gdLst/>
              <a:ahLst/>
              <a:cxnLst/>
              <a:rect l="l" t="t" r="r" b="b"/>
              <a:pathLst>
                <a:path w="2170429" h="2167254">
                  <a:moveTo>
                    <a:pt x="2170176" y="0"/>
                  </a:moveTo>
                  <a:lnTo>
                    <a:pt x="2169645" y="48394"/>
                  </a:lnTo>
                  <a:lnTo>
                    <a:pt x="2168061" y="96530"/>
                  </a:lnTo>
                  <a:lnTo>
                    <a:pt x="2165434" y="144395"/>
                  </a:lnTo>
                  <a:lnTo>
                    <a:pt x="2161776" y="191980"/>
                  </a:lnTo>
                  <a:lnTo>
                    <a:pt x="2157097" y="239271"/>
                  </a:lnTo>
                  <a:lnTo>
                    <a:pt x="2151409" y="286260"/>
                  </a:lnTo>
                  <a:lnTo>
                    <a:pt x="2144722" y="332934"/>
                  </a:lnTo>
                  <a:lnTo>
                    <a:pt x="2137048" y="379283"/>
                  </a:lnTo>
                  <a:lnTo>
                    <a:pt x="2128397" y="425295"/>
                  </a:lnTo>
                  <a:lnTo>
                    <a:pt x="2118781" y="470960"/>
                  </a:lnTo>
                  <a:lnTo>
                    <a:pt x="2108210" y="516267"/>
                  </a:lnTo>
                  <a:lnTo>
                    <a:pt x="2096696" y="561205"/>
                  </a:lnTo>
                  <a:lnTo>
                    <a:pt x="2084250" y="605762"/>
                  </a:lnTo>
                  <a:lnTo>
                    <a:pt x="2070883" y="649927"/>
                  </a:lnTo>
                  <a:lnTo>
                    <a:pt x="2056605" y="693690"/>
                  </a:lnTo>
                  <a:lnTo>
                    <a:pt x="2041428" y="737040"/>
                  </a:lnTo>
                  <a:lnTo>
                    <a:pt x="2025363" y="779965"/>
                  </a:lnTo>
                  <a:lnTo>
                    <a:pt x="2008421" y="822455"/>
                  </a:lnTo>
                  <a:lnTo>
                    <a:pt x="1990613" y="864499"/>
                  </a:lnTo>
                  <a:lnTo>
                    <a:pt x="1971949" y="906085"/>
                  </a:lnTo>
                  <a:lnTo>
                    <a:pt x="1952442" y="947202"/>
                  </a:lnTo>
                  <a:lnTo>
                    <a:pt x="1932101" y="987840"/>
                  </a:lnTo>
                  <a:lnTo>
                    <a:pt x="1910938" y="1027987"/>
                  </a:lnTo>
                  <a:lnTo>
                    <a:pt x="1888965" y="1067633"/>
                  </a:lnTo>
                  <a:lnTo>
                    <a:pt x="1866191" y="1106767"/>
                  </a:lnTo>
                  <a:lnTo>
                    <a:pt x="1842628" y="1145377"/>
                  </a:lnTo>
                  <a:lnTo>
                    <a:pt x="1818288" y="1183452"/>
                  </a:lnTo>
                  <a:lnTo>
                    <a:pt x="1793181" y="1220982"/>
                  </a:lnTo>
                  <a:lnTo>
                    <a:pt x="1767317" y="1257955"/>
                  </a:lnTo>
                  <a:lnTo>
                    <a:pt x="1740709" y="1294360"/>
                  </a:lnTo>
                  <a:lnTo>
                    <a:pt x="1713368" y="1330187"/>
                  </a:lnTo>
                  <a:lnTo>
                    <a:pt x="1685303" y="1365425"/>
                  </a:lnTo>
                  <a:lnTo>
                    <a:pt x="1656527" y="1400061"/>
                  </a:lnTo>
                  <a:lnTo>
                    <a:pt x="1627050" y="1434086"/>
                  </a:lnTo>
                  <a:lnTo>
                    <a:pt x="1596883" y="1467489"/>
                  </a:lnTo>
                  <a:lnTo>
                    <a:pt x="1566038" y="1500257"/>
                  </a:lnTo>
                  <a:lnTo>
                    <a:pt x="1534525" y="1532382"/>
                  </a:lnTo>
                  <a:lnTo>
                    <a:pt x="1502355" y="1563850"/>
                  </a:lnTo>
                  <a:lnTo>
                    <a:pt x="1469540" y="1594652"/>
                  </a:lnTo>
                  <a:lnTo>
                    <a:pt x="1436090" y="1624776"/>
                  </a:lnTo>
                  <a:lnTo>
                    <a:pt x="1402017" y="1654211"/>
                  </a:lnTo>
                  <a:lnTo>
                    <a:pt x="1367331" y="1682946"/>
                  </a:lnTo>
                  <a:lnTo>
                    <a:pt x="1332044" y="1710971"/>
                  </a:lnTo>
                  <a:lnTo>
                    <a:pt x="1296167" y="1738274"/>
                  </a:lnTo>
                  <a:lnTo>
                    <a:pt x="1259710" y="1764844"/>
                  </a:lnTo>
                  <a:lnTo>
                    <a:pt x="1222685" y="1790671"/>
                  </a:lnTo>
                  <a:lnTo>
                    <a:pt x="1185102" y="1815742"/>
                  </a:lnTo>
                  <a:lnTo>
                    <a:pt x="1146973" y="1840048"/>
                  </a:lnTo>
                  <a:lnTo>
                    <a:pt x="1108309" y="1863577"/>
                  </a:lnTo>
                  <a:lnTo>
                    <a:pt x="1069121" y="1886318"/>
                  </a:lnTo>
                  <a:lnTo>
                    <a:pt x="1029419" y="1908261"/>
                  </a:lnTo>
                  <a:lnTo>
                    <a:pt x="989215" y="1929393"/>
                  </a:lnTo>
                  <a:lnTo>
                    <a:pt x="948520" y="1949705"/>
                  </a:lnTo>
                  <a:lnTo>
                    <a:pt x="907345" y="1969185"/>
                  </a:lnTo>
                  <a:lnTo>
                    <a:pt x="865701" y="1987822"/>
                  </a:lnTo>
                  <a:lnTo>
                    <a:pt x="823599" y="2005605"/>
                  </a:lnTo>
                  <a:lnTo>
                    <a:pt x="781049" y="2022523"/>
                  </a:lnTo>
                  <a:lnTo>
                    <a:pt x="738064" y="2038565"/>
                  </a:lnTo>
                  <a:lnTo>
                    <a:pt x="694654" y="2053720"/>
                  </a:lnTo>
                  <a:lnTo>
                    <a:pt x="650829" y="2067977"/>
                  </a:lnTo>
                  <a:lnTo>
                    <a:pt x="606602" y="2081325"/>
                  </a:lnTo>
                  <a:lnTo>
                    <a:pt x="561983" y="2093754"/>
                  </a:lnTo>
                  <a:lnTo>
                    <a:pt x="516983" y="2105251"/>
                  </a:lnTo>
                  <a:lnTo>
                    <a:pt x="471613" y="2115806"/>
                  </a:lnTo>
                  <a:lnTo>
                    <a:pt x="425884" y="2125409"/>
                  </a:lnTo>
                  <a:lnTo>
                    <a:pt x="379808" y="2134047"/>
                  </a:lnTo>
                  <a:lnTo>
                    <a:pt x="333395" y="2141710"/>
                  </a:lnTo>
                  <a:lnTo>
                    <a:pt x="286656" y="2148388"/>
                  </a:lnTo>
                  <a:lnTo>
                    <a:pt x="239602" y="2154068"/>
                  </a:lnTo>
                  <a:lnTo>
                    <a:pt x="192245" y="2158740"/>
                  </a:lnTo>
                  <a:lnTo>
                    <a:pt x="144595" y="2162393"/>
                  </a:lnTo>
                  <a:lnTo>
                    <a:pt x="96663" y="2165016"/>
                  </a:lnTo>
                  <a:lnTo>
                    <a:pt x="48461" y="2166598"/>
                  </a:lnTo>
                  <a:lnTo>
                    <a:pt x="0" y="2167128"/>
                  </a:lnTo>
                  <a:lnTo>
                    <a:pt x="0" y="0"/>
                  </a:lnTo>
                  <a:lnTo>
                    <a:pt x="2170176" y="0"/>
                  </a:lnTo>
                  <a:close/>
                </a:path>
              </a:pathLst>
            </a:custGeom>
            <a:ln w="12192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6" name="object 16"/>
          <p:cNvGrpSpPr/>
          <p:nvPr/>
        </p:nvGrpSpPr>
        <p:grpSpPr>
          <a:xfrm>
            <a:off x="3870959" y="3776471"/>
            <a:ext cx="2182495" cy="2179320"/>
            <a:chOff x="3870959" y="3776471"/>
            <a:chExt cx="2182495" cy="2179320"/>
          </a:xfrm>
        </p:grpSpPr>
        <p:sp>
          <p:nvSpPr>
            <p:cNvPr id="17" name="object 17"/>
            <p:cNvSpPr/>
            <p:nvPr/>
          </p:nvSpPr>
          <p:spPr>
            <a:xfrm>
              <a:off x="3877055" y="3782567"/>
              <a:ext cx="2170430" cy="2167255"/>
            </a:xfrm>
            <a:custGeom>
              <a:avLst/>
              <a:gdLst/>
              <a:ahLst/>
              <a:cxnLst/>
              <a:rect l="l" t="t" r="r" b="b"/>
              <a:pathLst>
                <a:path w="2170429" h="2167254">
                  <a:moveTo>
                    <a:pt x="2170176" y="0"/>
                  </a:moveTo>
                  <a:lnTo>
                    <a:pt x="0" y="0"/>
                  </a:lnTo>
                  <a:lnTo>
                    <a:pt x="530" y="48394"/>
                  </a:lnTo>
                  <a:lnTo>
                    <a:pt x="2114" y="96530"/>
                  </a:lnTo>
                  <a:lnTo>
                    <a:pt x="4741" y="144395"/>
                  </a:lnTo>
                  <a:lnTo>
                    <a:pt x="8399" y="191980"/>
                  </a:lnTo>
                  <a:lnTo>
                    <a:pt x="13078" y="239271"/>
                  </a:lnTo>
                  <a:lnTo>
                    <a:pt x="18766" y="286260"/>
                  </a:lnTo>
                  <a:lnTo>
                    <a:pt x="25453" y="332934"/>
                  </a:lnTo>
                  <a:lnTo>
                    <a:pt x="33127" y="379283"/>
                  </a:lnTo>
                  <a:lnTo>
                    <a:pt x="41778" y="425295"/>
                  </a:lnTo>
                  <a:lnTo>
                    <a:pt x="51394" y="470960"/>
                  </a:lnTo>
                  <a:lnTo>
                    <a:pt x="61965" y="516267"/>
                  </a:lnTo>
                  <a:lnTo>
                    <a:pt x="73479" y="561205"/>
                  </a:lnTo>
                  <a:lnTo>
                    <a:pt x="85925" y="605762"/>
                  </a:lnTo>
                  <a:lnTo>
                    <a:pt x="99292" y="649927"/>
                  </a:lnTo>
                  <a:lnTo>
                    <a:pt x="113570" y="693690"/>
                  </a:lnTo>
                  <a:lnTo>
                    <a:pt x="128747" y="737040"/>
                  </a:lnTo>
                  <a:lnTo>
                    <a:pt x="144812" y="779965"/>
                  </a:lnTo>
                  <a:lnTo>
                    <a:pt x="161754" y="822455"/>
                  </a:lnTo>
                  <a:lnTo>
                    <a:pt x="179562" y="864499"/>
                  </a:lnTo>
                  <a:lnTo>
                    <a:pt x="198226" y="906085"/>
                  </a:lnTo>
                  <a:lnTo>
                    <a:pt x="217733" y="947202"/>
                  </a:lnTo>
                  <a:lnTo>
                    <a:pt x="238074" y="987840"/>
                  </a:lnTo>
                  <a:lnTo>
                    <a:pt x="259237" y="1027987"/>
                  </a:lnTo>
                  <a:lnTo>
                    <a:pt x="281210" y="1067633"/>
                  </a:lnTo>
                  <a:lnTo>
                    <a:pt x="303984" y="1106767"/>
                  </a:lnTo>
                  <a:lnTo>
                    <a:pt x="327547" y="1145377"/>
                  </a:lnTo>
                  <a:lnTo>
                    <a:pt x="351887" y="1183452"/>
                  </a:lnTo>
                  <a:lnTo>
                    <a:pt x="376994" y="1220982"/>
                  </a:lnTo>
                  <a:lnTo>
                    <a:pt x="402858" y="1257955"/>
                  </a:lnTo>
                  <a:lnTo>
                    <a:pt x="429466" y="1294360"/>
                  </a:lnTo>
                  <a:lnTo>
                    <a:pt x="456807" y="1330187"/>
                  </a:lnTo>
                  <a:lnTo>
                    <a:pt x="484872" y="1365425"/>
                  </a:lnTo>
                  <a:lnTo>
                    <a:pt x="513648" y="1400061"/>
                  </a:lnTo>
                  <a:lnTo>
                    <a:pt x="543125" y="1434086"/>
                  </a:lnTo>
                  <a:lnTo>
                    <a:pt x="573292" y="1467489"/>
                  </a:lnTo>
                  <a:lnTo>
                    <a:pt x="604137" y="1500257"/>
                  </a:lnTo>
                  <a:lnTo>
                    <a:pt x="635650" y="1532381"/>
                  </a:lnTo>
                  <a:lnTo>
                    <a:pt x="667820" y="1563850"/>
                  </a:lnTo>
                  <a:lnTo>
                    <a:pt x="700635" y="1594652"/>
                  </a:lnTo>
                  <a:lnTo>
                    <a:pt x="734085" y="1624776"/>
                  </a:lnTo>
                  <a:lnTo>
                    <a:pt x="768158" y="1654211"/>
                  </a:lnTo>
                  <a:lnTo>
                    <a:pt x="802844" y="1682946"/>
                  </a:lnTo>
                  <a:lnTo>
                    <a:pt x="838131" y="1710971"/>
                  </a:lnTo>
                  <a:lnTo>
                    <a:pt x="874008" y="1738274"/>
                  </a:lnTo>
                  <a:lnTo>
                    <a:pt x="910465" y="1764844"/>
                  </a:lnTo>
                  <a:lnTo>
                    <a:pt x="947490" y="1790671"/>
                  </a:lnTo>
                  <a:lnTo>
                    <a:pt x="985073" y="1815742"/>
                  </a:lnTo>
                  <a:lnTo>
                    <a:pt x="1023202" y="1840048"/>
                  </a:lnTo>
                  <a:lnTo>
                    <a:pt x="1061866" y="1863577"/>
                  </a:lnTo>
                  <a:lnTo>
                    <a:pt x="1101054" y="1886318"/>
                  </a:lnTo>
                  <a:lnTo>
                    <a:pt x="1140756" y="1908261"/>
                  </a:lnTo>
                  <a:lnTo>
                    <a:pt x="1180960" y="1929393"/>
                  </a:lnTo>
                  <a:lnTo>
                    <a:pt x="1221655" y="1949705"/>
                  </a:lnTo>
                  <a:lnTo>
                    <a:pt x="1262830" y="1969185"/>
                  </a:lnTo>
                  <a:lnTo>
                    <a:pt x="1304474" y="1987822"/>
                  </a:lnTo>
                  <a:lnTo>
                    <a:pt x="1346576" y="2005605"/>
                  </a:lnTo>
                  <a:lnTo>
                    <a:pt x="1389126" y="2022523"/>
                  </a:lnTo>
                  <a:lnTo>
                    <a:pt x="1432111" y="2038565"/>
                  </a:lnTo>
                  <a:lnTo>
                    <a:pt x="1475521" y="2053720"/>
                  </a:lnTo>
                  <a:lnTo>
                    <a:pt x="1519346" y="2067977"/>
                  </a:lnTo>
                  <a:lnTo>
                    <a:pt x="1563573" y="2081325"/>
                  </a:lnTo>
                  <a:lnTo>
                    <a:pt x="1608192" y="2093754"/>
                  </a:lnTo>
                  <a:lnTo>
                    <a:pt x="1653192" y="2105251"/>
                  </a:lnTo>
                  <a:lnTo>
                    <a:pt x="1698562" y="2115806"/>
                  </a:lnTo>
                  <a:lnTo>
                    <a:pt x="1744291" y="2125409"/>
                  </a:lnTo>
                  <a:lnTo>
                    <a:pt x="1790367" y="2134047"/>
                  </a:lnTo>
                  <a:lnTo>
                    <a:pt x="1836780" y="2141710"/>
                  </a:lnTo>
                  <a:lnTo>
                    <a:pt x="1883519" y="2148388"/>
                  </a:lnTo>
                  <a:lnTo>
                    <a:pt x="1930573" y="2154068"/>
                  </a:lnTo>
                  <a:lnTo>
                    <a:pt x="1977930" y="2158740"/>
                  </a:lnTo>
                  <a:lnTo>
                    <a:pt x="2025580" y="2162393"/>
                  </a:lnTo>
                  <a:lnTo>
                    <a:pt x="2073512" y="2165016"/>
                  </a:lnTo>
                  <a:lnTo>
                    <a:pt x="2121714" y="2166598"/>
                  </a:lnTo>
                  <a:lnTo>
                    <a:pt x="2170176" y="2167128"/>
                  </a:lnTo>
                  <a:lnTo>
                    <a:pt x="2170176" y="0"/>
                  </a:lnTo>
                  <a:close/>
                </a:path>
              </a:pathLst>
            </a:custGeom>
            <a:solidFill>
              <a:srgbClr val="0D69A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3877055" y="3782567"/>
              <a:ext cx="2170430" cy="2167255"/>
            </a:xfrm>
            <a:custGeom>
              <a:avLst/>
              <a:gdLst/>
              <a:ahLst/>
              <a:cxnLst/>
              <a:rect l="l" t="t" r="r" b="b"/>
              <a:pathLst>
                <a:path w="2170429" h="2167254">
                  <a:moveTo>
                    <a:pt x="2170176" y="2167128"/>
                  </a:moveTo>
                  <a:lnTo>
                    <a:pt x="2121714" y="2166598"/>
                  </a:lnTo>
                  <a:lnTo>
                    <a:pt x="2073512" y="2165016"/>
                  </a:lnTo>
                  <a:lnTo>
                    <a:pt x="2025580" y="2162393"/>
                  </a:lnTo>
                  <a:lnTo>
                    <a:pt x="1977930" y="2158740"/>
                  </a:lnTo>
                  <a:lnTo>
                    <a:pt x="1930573" y="2154068"/>
                  </a:lnTo>
                  <a:lnTo>
                    <a:pt x="1883519" y="2148388"/>
                  </a:lnTo>
                  <a:lnTo>
                    <a:pt x="1836780" y="2141710"/>
                  </a:lnTo>
                  <a:lnTo>
                    <a:pt x="1790367" y="2134047"/>
                  </a:lnTo>
                  <a:lnTo>
                    <a:pt x="1744291" y="2125409"/>
                  </a:lnTo>
                  <a:lnTo>
                    <a:pt x="1698562" y="2115806"/>
                  </a:lnTo>
                  <a:lnTo>
                    <a:pt x="1653192" y="2105251"/>
                  </a:lnTo>
                  <a:lnTo>
                    <a:pt x="1608192" y="2093754"/>
                  </a:lnTo>
                  <a:lnTo>
                    <a:pt x="1563573" y="2081325"/>
                  </a:lnTo>
                  <a:lnTo>
                    <a:pt x="1519346" y="2067977"/>
                  </a:lnTo>
                  <a:lnTo>
                    <a:pt x="1475521" y="2053720"/>
                  </a:lnTo>
                  <a:lnTo>
                    <a:pt x="1432111" y="2038565"/>
                  </a:lnTo>
                  <a:lnTo>
                    <a:pt x="1389126" y="2022523"/>
                  </a:lnTo>
                  <a:lnTo>
                    <a:pt x="1346576" y="2005605"/>
                  </a:lnTo>
                  <a:lnTo>
                    <a:pt x="1304474" y="1987822"/>
                  </a:lnTo>
                  <a:lnTo>
                    <a:pt x="1262830" y="1969185"/>
                  </a:lnTo>
                  <a:lnTo>
                    <a:pt x="1221655" y="1949705"/>
                  </a:lnTo>
                  <a:lnTo>
                    <a:pt x="1180960" y="1929393"/>
                  </a:lnTo>
                  <a:lnTo>
                    <a:pt x="1140756" y="1908261"/>
                  </a:lnTo>
                  <a:lnTo>
                    <a:pt x="1101054" y="1886318"/>
                  </a:lnTo>
                  <a:lnTo>
                    <a:pt x="1061866" y="1863577"/>
                  </a:lnTo>
                  <a:lnTo>
                    <a:pt x="1023202" y="1840048"/>
                  </a:lnTo>
                  <a:lnTo>
                    <a:pt x="985073" y="1815742"/>
                  </a:lnTo>
                  <a:lnTo>
                    <a:pt x="947490" y="1790671"/>
                  </a:lnTo>
                  <a:lnTo>
                    <a:pt x="910465" y="1764844"/>
                  </a:lnTo>
                  <a:lnTo>
                    <a:pt x="874008" y="1738274"/>
                  </a:lnTo>
                  <a:lnTo>
                    <a:pt x="838131" y="1710971"/>
                  </a:lnTo>
                  <a:lnTo>
                    <a:pt x="802844" y="1682946"/>
                  </a:lnTo>
                  <a:lnTo>
                    <a:pt x="768158" y="1654211"/>
                  </a:lnTo>
                  <a:lnTo>
                    <a:pt x="734085" y="1624776"/>
                  </a:lnTo>
                  <a:lnTo>
                    <a:pt x="700635" y="1594652"/>
                  </a:lnTo>
                  <a:lnTo>
                    <a:pt x="667820" y="1563850"/>
                  </a:lnTo>
                  <a:lnTo>
                    <a:pt x="635650" y="1532381"/>
                  </a:lnTo>
                  <a:lnTo>
                    <a:pt x="604137" y="1500257"/>
                  </a:lnTo>
                  <a:lnTo>
                    <a:pt x="573292" y="1467489"/>
                  </a:lnTo>
                  <a:lnTo>
                    <a:pt x="543125" y="1434086"/>
                  </a:lnTo>
                  <a:lnTo>
                    <a:pt x="513648" y="1400061"/>
                  </a:lnTo>
                  <a:lnTo>
                    <a:pt x="484872" y="1365425"/>
                  </a:lnTo>
                  <a:lnTo>
                    <a:pt x="456807" y="1330187"/>
                  </a:lnTo>
                  <a:lnTo>
                    <a:pt x="429466" y="1294360"/>
                  </a:lnTo>
                  <a:lnTo>
                    <a:pt x="402858" y="1257955"/>
                  </a:lnTo>
                  <a:lnTo>
                    <a:pt x="376994" y="1220982"/>
                  </a:lnTo>
                  <a:lnTo>
                    <a:pt x="351887" y="1183452"/>
                  </a:lnTo>
                  <a:lnTo>
                    <a:pt x="327547" y="1145377"/>
                  </a:lnTo>
                  <a:lnTo>
                    <a:pt x="303984" y="1106767"/>
                  </a:lnTo>
                  <a:lnTo>
                    <a:pt x="281210" y="1067633"/>
                  </a:lnTo>
                  <a:lnTo>
                    <a:pt x="259237" y="1027987"/>
                  </a:lnTo>
                  <a:lnTo>
                    <a:pt x="238074" y="987840"/>
                  </a:lnTo>
                  <a:lnTo>
                    <a:pt x="217733" y="947202"/>
                  </a:lnTo>
                  <a:lnTo>
                    <a:pt x="198226" y="906085"/>
                  </a:lnTo>
                  <a:lnTo>
                    <a:pt x="179562" y="864499"/>
                  </a:lnTo>
                  <a:lnTo>
                    <a:pt x="161754" y="822455"/>
                  </a:lnTo>
                  <a:lnTo>
                    <a:pt x="144812" y="779965"/>
                  </a:lnTo>
                  <a:lnTo>
                    <a:pt x="128747" y="737040"/>
                  </a:lnTo>
                  <a:lnTo>
                    <a:pt x="113570" y="693690"/>
                  </a:lnTo>
                  <a:lnTo>
                    <a:pt x="99292" y="649927"/>
                  </a:lnTo>
                  <a:lnTo>
                    <a:pt x="85925" y="605762"/>
                  </a:lnTo>
                  <a:lnTo>
                    <a:pt x="73479" y="561205"/>
                  </a:lnTo>
                  <a:lnTo>
                    <a:pt x="61965" y="516267"/>
                  </a:lnTo>
                  <a:lnTo>
                    <a:pt x="51394" y="470960"/>
                  </a:lnTo>
                  <a:lnTo>
                    <a:pt x="41778" y="425295"/>
                  </a:lnTo>
                  <a:lnTo>
                    <a:pt x="33127" y="379283"/>
                  </a:lnTo>
                  <a:lnTo>
                    <a:pt x="25453" y="332934"/>
                  </a:lnTo>
                  <a:lnTo>
                    <a:pt x="18766" y="286260"/>
                  </a:lnTo>
                  <a:lnTo>
                    <a:pt x="13078" y="239271"/>
                  </a:lnTo>
                  <a:lnTo>
                    <a:pt x="8399" y="191980"/>
                  </a:lnTo>
                  <a:lnTo>
                    <a:pt x="4741" y="144395"/>
                  </a:lnTo>
                  <a:lnTo>
                    <a:pt x="2114" y="96530"/>
                  </a:lnTo>
                  <a:lnTo>
                    <a:pt x="530" y="48394"/>
                  </a:lnTo>
                  <a:lnTo>
                    <a:pt x="0" y="0"/>
                  </a:lnTo>
                  <a:lnTo>
                    <a:pt x="2170176" y="0"/>
                  </a:lnTo>
                  <a:lnTo>
                    <a:pt x="2170176" y="2167128"/>
                  </a:lnTo>
                  <a:close/>
                </a:path>
              </a:pathLst>
            </a:custGeom>
            <a:ln w="12192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9" name="object 19"/>
          <p:cNvGrpSpPr/>
          <p:nvPr/>
        </p:nvGrpSpPr>
        <p:grpSpPr>
          <a:xfrm>
            <a:off x="5755640" y="3317113"/>
            <a:ext cx="699135" cy="296545"/>
            <a:chOff x="5755640" y="3317113"/>
            <a:chExt cx="699135" cy="296545"/>
          </a:xfrm>
        </p:grpSpPr>
        <p:sp>
          <p:nvSpPr>
            <p:cNvPr id="20" name="object 20"/>
            <p:cNvSpPr/>
            <p:nvPr/>
          </p:nvSpPr>
          <p:spPr>
            <a:xfrm>
              <a:off x="5761736" y="3323209"/>
              <a:ext cx="687070" cy="284480"/>
            </a:xfrm>
            <a:custGeom>
              <a:avLst/>
              <a:gdLst/>
              <a:ahLst/>
              <a:cxnLst/>
              <a:rect l="l" t="t" r="r" b="b"/>
              <a:pathLst>
                <a:path w="687070" h="284479">
                  <a:moveTo>
                    <a:pt x="334263" y="0"/>
                  </a:moveTo>
                  <a:lnTo>
                    <a:pt x="284857" y="3081"/>
                  </a:lnTo>
                  <a:lnTo>
                    <a:pt x="237706" y="12033"/>
                  </a:lnTo>
                  <a:lnTo>
                    <a:pt x="193325" y="26414"/>
                  </a:lnTo>
                  <a:lnTo>
                    <a:pt x="152232" y="45784"/>
                  </a:lnTo>
                  <a:lnTo>
                    <a:pt x="114942" y="69704"/>
                  </a:lnTo>
                  <a:lnTo>
                    <a:pt x="81972" y="97732"/>
                  </a:lnTo>
                  <a:lnTo>
                    <a:pt x="53839" y="129429"/>
                  </a:lnTo>
                  <a:lnTo>
                    <a:pt x="31059" y="164355"/>
                  </a:lnTo>
                  <a:lnTo>
                    <a:pt x="14148" y="202068"/>
                  </a:lnTo>
                  <a:lnTo>
                    <a:pt x="3623" y="242130"/>
                  </a:lnTo>
                  <a:lnTo>
                    <a:pt x="0" y="284098"/>
                  </a:lnTo>
                  <a:lnTo>
                    <a:pt x="81025" y="284098"/>
                  </a:lnTo>
                  <a:lnTo>
                    <a:pt x="87176" y="239670"/>
                  </a:lnTo>
                  <a:lnTo>
                    <a:pt x="104934" y="198112"/>
                  </a:lnTo>
                  <a:lnTo>
                    <a:pt x="133256" y="160773"/>
                  </a:lnTo>
                  <a:lnTo>
                    <a:pt x="171100" y="129000"/>
                  </a:lnTo>
                  <a:lnTo>
                    <a:pt x="217424" y="104139"/>
                  </a:lnTo>
                  <a:lnTo>
                    <a:pt x="265076" y="88931"/>
                  </a:lnTo>
                  <a:lnTo>
                    <a:pt x="314057" y="81843"/>
                  </a:lnTo>
                  <a:lnTo>
                    <a:pt x="362993" y="82530"/>
                  </a:lnTo>
                  <a:lnTo>
                    <a:pt x="410511" y="90646"/>
                  </a:lnTo>
                  <a:lnTo>
                    <a:pt x="455237" y="105846"/>
                  </a:lnTo>
                  <a:lnTo>
                    <a:pt x="495798" y="127785"/>
                  </a:lnTo>
                  <a:lnTo>
                    <a:pt x="530819" y="156118"/>
                  </a:lnTo>
                  <a:lnTo>
                    <a:pt x="558926" y="190500"/>
                  </a:lnTo>
                  <a:lnTo>
                    <a:pt x="524255" y="190500"/>
                  </a:lnTo>
                  <a:lnTo>
                    <a:pt x="628014" y="284098"/>
                  </a:lnTo>
                  <a:lnTo>
                    <a:pt x="686562" y="190500"/>
                  </a:lnTo>
                  <a:lnTo>
                    <a:pt x="649986" y="190500"/>
                  </a:lnTo>
                  <a:lnTo>
                    <a:pt x="628799" y="149570"/>
                  </a:lnTo>
                  <a:lnTo>
                    <a:pt x="600886" y="112621"/>
                  </a:lnTo>
                  <a:lnTo>
                    <a:pt x="567000" y="80106"/>
                  </a:lnTo>
                  <a:lnTo>
                    <a:pt x="527891" y="52482"/>
                  </a:lnTo>
                  <a:lnTo>
                    <a:pt x="484311" y="30204"/>
                  </a:lnTo>
                  <a:lnTo>
                    <a:pt x="437012" y="13727"/>
                  </a:lnTo>
                  <a:lnTo>
                    <a:pt x="386746" y="3507"/>
                  </a:lnTo>
                  <a:lnTo>
                    <a:pt x="334263" y="0"/>
                  </a:lnTo>
                  <a:close/>
                </a:path>
              </a:pathLst>
            </a:custGeom>
            <a:solidFill>
              <a:srgbClr val="F9D4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5761736" y="3323209"/>
              <a:ext cx="687070" cy="284480"/>
            </a:xfrm>
            <a:custGeom>
              <a:avLst/>
              <a:gdLst/>
              <a:ahLst/>
              <a:cxnLst/>
              <a:rect l="l" t="t" r="r" b="b"/>
              <a:pathLst>
                <a:path w="687070" h="284479">
                  <a:moveTo>
                    <a:pt x="0" y="284098"/>
                  </a:moveTo>
                  <a:lnTo>
                    <a:pt x="3623" y="242130"/>
                  </a:lnTo>
                  <a:lnTo>
                    <a:pt x="14148" y="202068"/>
                  </a:lnTo>
                  <a:lnTo>
                    <a:pt x="31059" y="164355"/>
                  </a:lnTo>
                  <a:lnTo>
                    <a:pt x="53839" y="129429"/>
                  </a:lnTo>
                  <a:lnTo>
                    <a:pt x="81972" y="97732"/>
                  </a:lnTo>
                  <a:lnTo>
                    <a:pt x="114942" y="69704"/>
                  </a:lnTo>
                  <a:lnTo>
                    <a:pt x="152232" y="45784"/>
                  </a:lnTo>
                  <a:lnTo>
                    <a:pt x="193325" y="26414"/>
                  </a:lnTo>
                  <a:lnTo>
                    <a:pt x="237706" y="12033"/>
                  </a:lnTo>
                  <a:lnTo>
                    <a:pt x="284857" y="3081"/>
                  </a:lnTo>
                  <a:lnTo>
                    <a:pt x="334263" y="0"/>
                  </a:lnTo>
                  <a:lnTo>
                    <a:pt x="386746" y="3507"/>
                  </a:lnTo>
                  <a:lnTo>
                    <a:pt x="437012" y="13727"/>
                  </a:lnTo>
                  <a:lnTo>
                    <a:pt x="484311" y="30204"/>
                  </a:lnTo>
                  <a:lnTo>
                    <a:pt x="527891" y="52482"/>
                  </a:lnTo>
                  <a:lnTo>
                    <a:pt x="567000" y="80106"/>
                  </a:lnTo>
                  <a:lnTo>
                    <a:pt x="600886" y="112621"/>
                  </a:lnTo>
                  <a:lnTo>
                    <a:pt x="628799" y="149570"/>
                  </a:lnTo>
                  <a:lnTo>
                    <a:pt x="649986" y="190500"/>
                  </a:lnTo>
                  <a:lnTo>
                    <a:pt x="686562" y="190500"/>
                  </a:lnTo>
                  <a:lnTo>
                    <a:pt x="628014" y="284098"/>
                  </a:lnTo>
                  <a:lnTo>
                    <a:pt x="524255" y="190500"/>
                  </a:lnTo>
                  <a:lnTo>
                    <a:pt x="558926" y="190500"/>
                  </a:lnTo>
                  <a:lnTo>
                    <a:pt x="530819" y="156118"/>
                  </a:lnTo>
                  <a:lnTo>
                    <a:pt x="495798" y="127785"/>
                  </a:lnTo>
                  <a:lnTo>
                    <a:pt x="455237" y="105846"/>
                  </a:lnTo>
                  <a:lnTo>
                    <a:pt x="410511" y="90646"/>
                  </a:lnTo>
                  <a:lnTo>
                    <a:pt x="362993" y="82530"/>
                  </a:lnTo>
                  <a:lnTo>
                    <a:pt x="314057" y="81843"/>
                  </a:lnTo>
                  <a:lnTo>
                    <a:pt x="265076" y="88931"/>
                  </a:lnTo>
                  <a:lnTo>
                    <a:pt x="217424" y="104139"/>
                  </a:lnTo>
                  <a:lnTo>
                    <a:pt x="171100" y="129000"/>
                  </a:lnTo>
                  <a:lnTo>
                    <a:pt x="133256" y="160773"/>
                  </a:lnTo>
                  <a:lnTo>
                    <a:pt x="104934" y="198112"/>
                  </a:lnTo>
                  <a:lnTo>
                    <a:pt x="87176" y="239670"/>
                  </a:lnTo>
                  <a:lnTo>
                    <a:pt x="81025" y="284098"/>
                  </a:lnTo>
                  <a:lnTo>
                    <a:pt x="0" y="284098"/>
                  </a:lnTo>
                  <a:close/>
                </a:path>
              </a:pathLst>
            </a:custGeom>
            <a:ln w="12192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2" name="object 22"/>
          <p:cNvGrpSpPr/>
          <p:nvPr/>
        </p:nvGrpSpPr>
        <p:grpSpPr>
          <a:xfrm>
            <a:off x="5737605" y="3851147"/>
            <a:ext cx="699135" cy="296545"/>
            <a:chOff x="5737605" y="3851147"/>
            <a:chExt cx="699135" cy="296545"/>
          </a:xfrm>
        </p:grpSpPr>
        <p:sp>
          <p:nvSpPr>
            <p:cNvPr id="23" name="object 23"/>
            <p:cNvSpPr/>
            <p:nvPr/>
          </p:nvSpPr>
          <p:spPr>
            <a:xfrm>
              <a:off x="5743701" y="3857243"/>
              <a:ext cx="687070" cy="284480"/>
            </a:xfrm>
            <a:custGeom>
              <a:avLst/>
              <a:gdLst/>
              <a:ahLst/>
              <a:cxnLst/>
              <a:rect l="l" t="t" r="r" b="b"/>
              <a:pathLst>
                <a:path w="687070" h="284479">
                  <a:moveTo>
                    <a:pt x="686562" y="0"/>
                  </a:moveTo>
                  <a:lnTo>
                    <a:pt x="605536" y="0"/>
                  </a:lnTo>
                  <a:lnTo>
                    <a:pt x="599385" y="44428"/>
                  </a:lnTo>
                  <a:lnTo>
                    <a:pt x="581627" y="85986"/>
                  </a:lnTo>
                  <a:lnTo>
                    <a:pt x="553305" y="123325"/>
                  </a:lnTo>
                  <a:lnTo>
                    <a:pt x="515461" y="155098"/>
                  </a:lnTo>
                  <a:lnTo>
                    <a:pt x="469138" y="179958"/>
                  </a:lnTo>
                  <a:lnTo>
                    <a:pt x="421485" y="195167"/>
                  </a:lnTo>
                  <a:lnTo>
                    <a:pt x="372504" y="202255"/>
                  </a:lnTo>
                  <a:lnTo>
                    <a:pt x="323568" y="201568"/>
                  </a:lnTo>
                  <a:lnTo>
                    <a:pt x="276050" y="193452"/>
                  </a:lnTo>
                  <a:lnTo>
                    <a:pt x="231324" y="178252"/>
                  </a:lnTo>
                  <a:lnTo>
                    <a:pt x="190763" y="156313"/>
                  </a:lnTo>
                  <a:lnTo>
                    <a:pt x="155742" y="127980"/>
                  </a:lnTo>
                  <a:lnTo>
                    <a:pt x="127635" y="93598"/>
                  </a:lnTo>
                  <a:lnTo>
                    <a:pt x="162306" y="93598"/>
                  </a:lnTo>
                  <a:lnTo>
                    <a:pt x="58547" y="0"/>
                  </a:lnTo>
                  <a:lnTo>
                    <a:pt x="0" y="93598"/>
                  </a:lnTo>
                  <a:lnTo>
                    <a:pt x="36575" y="93598"/>
                  </a:lnTo>
                  <a:lnTo>
                    <a:pt x="57762" y="134522"/>
                  </a:lnTo>
                  <a:lnTo>
                    <a:pt x="85675" y="171457"/>
                  </a:lnTo>
                  <a:lnTo>
                    <a:pt x="119561" y="203952"/>
                  </a:lnTo>
                  <a:lnTo>
                    <a:pt x="158670" y="231552"/>
                  </a:lnTo>
                  <a:lnTo>
                    <a:pt x="202250" y="253807"/>
                  </a:lnTo>
                  <a:lnTo>
                    <a:pt x="249549" y="270263"/>
                  </a:lnTo>
                  <a:lnTo>
                    <a:pt x="299815" y="280469"/>
                  </a:lnTo>
                  <a:lnTo>
                    <a:pt x="352298" y="283971"/>
                  </a:lnTo>
                  <a:lnTo>
                    <a:pt x="401704" y="280893"/>
                  </a:lnTo>
                  <a:lnTo>
                    <a:pt x="448855" y="271949"/>
                  </a:lnTo>
                  <a:lnTo>
                    <a:pt x="493236" y="257580"/>
                  </a:lnTo>
                  <a:lnTo>
                    <a:pt x="534329" y="238225"/>
                  </a:lnTo>
                  <a:lnTo>
                    <a:pt x="571619" y="214322"/>
                  </a:lnTo>
                  <a:lnTo>
                    <a:pt x="604589" y="186311"/>
                  </a:lnTo>
                  <a:lnTo>
                    <a:pt x="632722" y="154630"/>
                  </a:lnTo>
                  <a:lnTo>
                    <a:pt x="655502" y="119720"/>
                  </a:lnTo>
                  <a:lnTo>
                    <a:pt x="672413" y="82019"/>
                  </a:lnTo>
                  <a:lnTo>
                    <a:pt x="682938" y="41965"/>
                  </a:lnTo>
                  <a:lnTo>
                    <a:pt x="686562" y="0"/>
                  </a:lnTo>
                  <a:close/>
                </a:path>
              </a:pathLst>
            </a:custGeom>
            <a:solidFill>
              <a:srgbClr val="F9D4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5743701" y="3857243"/>
              <a:ext cx="687070" cy="284480"/>
            </a:xfrm>
            <a:custGeom>
              <a:avLst/>
              <a:gdLst/>
              <a:ahLst/>
              <a:cxnLst/>
              <a:rect l="l" t="t" r="r" b="b"/>
              <a:pathLst>
                <a:path w="687070" h="284479">
                  <a:moveTo>
                    <a:pt x="686562" y="0"/>
                  </a:moveTo>
                  <a:lnTo>
                    <a:pt x="682938" y="41965"/>
                  </a:lnTo>
                  <a:lnTo>
                    <a:pt x="672413" y="82019"/>
                  </a:lnTo>
                  <a:lnTo>
                    <a:pt x="655502" y="119720"/>
                  </a:lnTo>
                  <a:lnTo>
                    <a:pt x="632722" y="154630"/>
                  </a:lnTo>
                  <a:lnTo>
                    <a:pt x="604589" y="186311"/>
                  </a:lnTo>
                  <a:lnTo>
                    <a:pt x="571619" y="214322"/>
                  </a:lnTo>
                  <a:lnTo>
                    <a:pt x="534329" y="238225"/>
                  </a:lnTo>
                  <a:lnTo>
                    <a:pt x="493236" y="257580"/>
                  </a:lnTo>
                  <a:lnTo>
                    <a:pt x="448855" y="271949"/>
                  </a:lnTo>
                  <a:lnTo>
                    <a:pt x="401704" y="280893"/>
                  </a:lnTo>
                  <a:lnTo>
                    <a:pt x="352298" y="283971"/>
                  </a:lnTo>
                  <a:lnTo>
                    <a:pt x="299815" y="280469"/>
                  </a:lnTo>
                  <a:lnTo>
                    <a:pt x="249549" y="270263"/>
                  </a:lnTo>
                  <a:lnTo>
                    <a:pt x="202250" y="253807"/>
                  </a:lnTo>
                  <a:lnTo>
                    <a:pt x="158670" y="231552"/>
                  </a:lnTo>
                  <a:lnTo>
                    <a:pt x="119561" y="203952"/>
                  </a:lnTo>
                  <a:lnTo>
                    <a:pt x="85675" y="171457"/>
                  </a:lnTo>
                  <a:lnTo>
                    <a:pt x="57762" y="134522"/>
                  </a:lnTo>
                  <a:lnTo>
                    <a:pt x="36575" y="93598"/>
                  </a:lnTo>
                  <a:lnTo>
                    <a:pt x="0" y="93598"/>
                  </a:lnTo>
                  <a:lnTo>
                    <a:pt x="58547" y="0"/>
                  </a:lnTo>
                  <a:lnTo>
                    <a:pt x="162306" y="93598"/>
                  </a:lnTo>
                  <a:lnTo>
                    <a:pt x="127635" y="93598"/>
                  </a:lnTo>
                  <a:lnTo>
                    <a:pt x="155742" y="127980"/>
                  </a:lnTo>
                  <a:lnTo>
                    <a:pt x="190763" y="156313"/>
                  </a:lnTo>
                  <a:lnTo>
                    <a:pt x="231324" y="178252"/>
                  </a:lnTo>
                  <a:lnTo>
                    <a:pt x="276050" y="193452"/>
                  </a:lnTo>
                  <a:lnTo>
                    <a:pt x="323568" y="201568"/>
                  </a:lnTo>
                  <a:lnTo>
                    <a:pt x="372504" y="202255"/>
                  </a:lnTo>
                  <a:lnTo>
                    <a:pt x="421485" y="195167"/>
                  </a:lnTo>
                  <a:lnTo>
                    <a:pt x="469138" y="179958"/>
                  </a:lnTo>
                  <a:lnTo>
                    <a:pt x="515461" y="155098"/>
                  </a:lnTo>
                  <a:lnTo>
                    <a:pt x="553305" y="123325"/>
                  </a:lnTo>
                  <a:lnTo>
                    <a:pt x="581627" y="85986"/>
                  </a:lnTo>
                  <a:lnTo>
                    <a:pt x="599385" y="44428"/>
                  </a:lnTo>
                  <a:lnTo>
                    <a:pt x="605536" y="0"/>
                  </a:lnTo>
                  <a:lnTo>
                    <a:pt x="686562" y="0"/>
                  </a:lnTo>
                  <a:close/>
                </a:path>
              </a:pathLst>
            </a:custGeom>
            <a:ln w="1219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85191" rIns="0" bIns="0" rtlCol="0">
            <a:spAutoFit/>
          </a:bodyPr>
          <a:lstStyle/>
          <a:p>
            <a:pPr marL="850900">
              <a:lnSpc>
                <a:spcPct val="100000"/>
              </a:lnSpc>
              <a:spcBef>
                <a:spcPts val="100"/>
              </a:spcBef>
            </a:pPr>
            <a:r>
              <a:rPr sz="3600" dirty="0">
                <a:solidFill>
                  <a:srgbClr val="0D69AE"/>
                </a:solidFill>
              </a:rPr>
              <a:t>Course</a:t>
            </a:r>
            <a:r>
              <a:rPr sz="3600" spc="-10" dirty="0">
                <a:solidFill>
                  <a:srgbClr val="0D69AE"/>
                </a:solidFill>
              </a:rPr>
              <a:t> Objectives</a:t>
            </a:r>
            <a:endParaRPr sz="3600"/>
          </a:p>
        </p:txBody>
      </p:sp>
      <p:sp>
        <p:nvSpPr>
          <p:cNvPr id="26" name="object 26"/>
          <p:cNvSpPr/>
          <p:nvPr/>
        </p:nvSpPr>
        <p:spPr>
          <a:xfrm>
            <a:off x="6763511" y="2450592"/>
            <a:ext cx="730250" cy="730250"/>
          </a:xfrm>
          <a:custGeom>
            <a:avLst/>
            <a:gdLst/>
            <a:ahLst/>
            <a:cxnLst/>
            <a:rect l="l" t="t" r="r" b="b"/>
            <a:pathLst>
              <a:path w="730250" h="730250">
                <a:moveTo>
                  <a:pt x="31623" y="185928"/>
                </a:moveTo>
                <a:lnTo>
                  <a:pt x="28896" y="199943"/>
                </a:lnTo>
                <a:lnTo>
                  <a:pt x="21717" y="216614"/>
                </a:lnTo>
                <a:lnTo>
                  <a:pt x="11584" y="233308"/>
                </a:lnTo>
                <a:lnTo>
                  <a:pt x="0" y="247396"/>
                </a:lnTo>
                <a:lnTo>
                  <a:pt x="32049" y="271258"/>
                </a:lnTo>
                <a:lnTo>
                  <a:pt x="56372" y="296465"/>
                </a:lnTo>
                <a:lnTo>
                  <a:pt x="71812" y="324316"/>
                </a:lnTo>
                <a:lnTo>
                  <a:pt x="77216" y="356108"/>
                </a:lnTo>
                <a:lnTo>
                  <a:pt x="71812" y="391140"/>
                </a:lnTo>
                <a:lnTo>
                  <a:pt x="56372" y="424529"/>
                </a:lnTo>
                <a:lnTo>
                  <a:pt x="32049" y="455298"/>
                </a:lnTo>
                <a:lnTo>
                  <a:pt x="0" y="482473"/>
                </a:lnTo>
                <a:lnTo>
                  <a:pt x="11584" y="495736"/>
                </a:lnTo>
                <a:lnTo>
                  <a:pt x="21716" y="512476"/>
                </a:lnTo>
                <a:lnTo>
                  <a:pt x="28896" y="529550"/>
                </a:lnTo>
                <a:lnTo>
                  <a:pt x="31623" y="543813"/>
                </a:lnTo>
                <a:lnTo>
                  <a:pt x="66125" y="544308"/>
                </a:lnTo>
                <a:lnTo>
                  <a:pt x="130510" y="557154"/>
                </a:lnTo>
                <a:lnTo>
                  <a:pt x="176579" y="600733"/>
                </a:lnTo>
                <a:lnTo>
                  <a:pt x="193855" y="663948"/>
                </a:lnTo>
                <a:lnTo>
                  <a:pt x="187706" y="698246"/>
                </a:lnTo>
                <a:lnTo>
                  <a:pt x="201967" y="707596"/>
                </a:lnTo>
                <a:lnTo>
                  <a:pt x="220360" y="713994"/>
                </a:lnTo>
                <a:lnTo>
                  <a:pt x="241730" y="720391"/>
                </a:lnTo>
                <a:lnTo>
                  <a:pt x="264922" y="729742"/>
                </a:lnTo>
                <a:lnTo>
                  <a:pt x="282140" y="697692"/>
                </a:lnTo>
                <a:lnTo>
                  <a:pt x="308086" y="673369"/>
                </a:lnTo>
                <a:lnTo>
                  <a:pt x="339627" y="657929"/>
                </a:lnTo>
                <a:lnTo>
                  <a:pt x="373634" y="652526"/>
                </a:lnTo>
                <a:lnTo>
                  <a:pt x="554860" y="652526"/>
                </a:lnTo>
                <a:lnTo>
                  <a:pt x="557609" y="630840"/>
                </a:lnTo>
                <a:lnTo>
                  <a:pt x="591185" y="575437"/>
                </a:lnTo>
                <a:lnTo>
                  <a:pt x="640953" y="541861"/>
                </a:lnTo>
                <a:lnTo>
                  <a:pt x="673820" y="537664"/>
                </a:lnTo>
                <a:lnTo>
                  <a:pt x="716404" y="537664"/>
                </a:lnTo>
                <a:lnTo>
                  <a:pt x="717954" y="522577"/>
                </a:lnTo>
                <a:lnTo>
                  <a:pt x="720686" y="512191"/>
                </a:lnTo>
                <a:lnTo>
                  <a:pt x="373634" y="512191"/>
                </a:lnTo>
                <a:lnTo>
                  <a:pt x="321888" y="504882"/>
                </a:lnTo>
                <a:lnTo>
                  <a:pt x="279158" y="484023"/>
                </a:lnTo>
                <a:lnTo>
                  <a:pt x="246870" y="451209"/>
                </a:lnTo>
                <a:lnTo>
                  <a:pt x="226452" y="408038"/>
                </a:lnTo>
                <a:lnTo>
                  <a:pt x="219329" y="356108"/>
                </a:lnTo>
                <a:lnTo>
                  <a:pt x="226452" y="310396"/>
                </a:lnTo>
                <a:lnTo>
                  <a:pt x="246870" y="268390"/>
                </a:lnTo>
                <a:lnTo>
                  <a:pt x="279158" y="233797"/>
                </a:lnTo>
                <a:lnTo>
                  <a:pt x="321888" y="210324"/>
                </a:lnTo>
                <a:lnTo>
                  <a:pt x="373634" y="201675"/>
                </a:lnTo>
                <a:lnTo>
                  <a:pt x="718453" y="201675"/>
                </a:lnTo>
                <a:lnTo>
                  <a:pt x="717954" y="199943"/>
                </a:lnTo>
                <a:lnTo>
                  <a:pt x="716346" y="189616"/>
                </a:lnTo>
                <a:lnTo>
                  <a:pt x="66125" y="189616"/>
                </a:lnTo>
                <a:lnTo>
                  <a:pt x="31623" y="185928"/>
                </a:lnTo>
                <a:close/>
              </a:path>
              <a:path w="730250" h="730250">
                <a:moveTo>
                  <a:pt x="554860" y="652526"/>
                </a:moveTo>
                <a:lnTo>
                  <a:pt x="373634" y="652526"/>
                </a:lnTo>
                <a:lnTo>
                  <a:pt x="408392" y="657929"/>
                </a:lnTo>
                <a:lnTo>
                  <a:pt x="439864" y="673369"/>
                </a:lnTo>
                <a:lnTo>
                  <a:pt x="465431" y="697692"/>
                </a:lnTo>
                <a:lnTo>
                  <a:pt x="482473" y="729742"/>
                </a:lnTo>
                <a:lnTo>
                  <a:pt x="505590" y="720391"/>
                </a:lnTo>
                <a:lnTo>
                  <a:pt x="526923" y="713994"/>
                </a:lnTo>
                <a:lnTo>
                  <a:pt x="545302" y="707596"/>
                </a:lnTo>
                <a:lnTo>
                  <a:pt x="559562" y="698246"/>
                </a:lnTo>
                <a:lnTo>
                  <a:pt x="553412" y="663948"/>
                </a:lnTo>
                <a:lnTo>
                  <a:pt x="554860" y="652526"/>
                </a:lnTo>
                <a:close/>
              </a:path>
              <a:path w="730250" h="730250">
                <a:moveTo>
                  <a:pt x="716404" y="537664"/>
                </a:moveTo>
                <a:lnTo>
                  <a:pt x="673820" y="537664"/>
                </a:lnTo>
                <a:lnTo>
                  <a:pt x="715772" y="543813"/>
                </a:lnTo>
                <a:lnTo>
                  <a:pt x="716404" y="537664"/>
                </a:lnTo>
                <a:close/>
              </a:path>
              <a:path w="730250" h="730250">
                <a:moveTo>
                  <a:pt x="718453" y="201675"/>
                </a:moveTo>
                <a:lnTo>
                  <a:pt x="373634" y="201675"/>
                </a:lnTo>
                <a:lnTo>
                  <a:pt x="425393" y="210324"/>
                </a:lnTo>
                <a:lnTo>
                  <a:pt x="468154" y="233797"/>
                </a:lnTo>
                <a:lnTo>
                  <a:pt x="500479" y="268390"/>
                </a:lnTo>
                <a:lnTo>
                  <a:pt x="520929" y="310396"/>
                </a:lnTo>
                <a:lnTo>
                  <a:pt x="528066" y="356108"/>
                </a:lnTo>
                <a:lnTo>
                  <a:pt x="520929" y="408038"/>
                </a:lnTo>
                <a:lnTo>
                  <a:pt x="500479" y="451209"/>
                </a:lnTo>
                <a:lnTo>
                  <a:pt x="468154" y="484023"/>
                </a:lnTo>
                <a:lnTo>
                  <a:pt x="425393" y="504882"/>
                </a:lnTo>
                <a:lnTo>
                  <a:pt x="373634" y="512191"/>
                </a:lnTo>
                <a:lnTo>
                  <a:pt x="720686" y="512191"/>
                </a:lnTo>
                <a:lnTo>
                  <a:pt x="727559" y="486056"/>
                </a:lnTo>
                <a:lnTo>
                  <a:pt x="729742" y="464820"/>
                </a:lnTo>
                <a:lnTo>
                  <a:pt x="707566" y="447851"/>
                </a:lnTo>
                <a:lnTo>
                  <a:pt x="687879" y="422322"/>
                </a:lnTo>
                <a:lnTo>
                  <a:pt x="673788" y="390864"/>
                </a:lnTo>
                <a:lnTo>
                  <a:pt x="668401" y="356108"/>
                </a:lnTo>
                <a:lnTo>
                  <a:pt x="673788" y="324316"/>
                </a:lnTo>
                <a:lnTo>
                  <a:pt x="687879" y="296465"/>
                </a:lnTo>
                <a:lnTo>
                  <a:pt x="707566" y="271258"/>
                </a:lnTo>
                <a:lnTo>
                  <a:pt x="729742" y="247396"/>
                </a:lnTo>
                <a:lnTo>
                  <a:pt x="727559" y="233308"/>
                </a:lnTo>
                <a:lnTo>
                  <a:pt x="718453" y="201675"/>
                </a:lnTo>
                <a:close/>
              </a:path>
              <a:path w="730250" h="730250">
                <a:moveTo>
                  <a:pt x="264922" y="0"/>
                </a:moveTo>
                <a:lnTo>
                  <a:pt x="241730" y="2680"/>
                </a:lnTo>
                <a:lnTo>
                  <a:pt x="220360" y="9636"/>
                </a:lnTo>
                <a:lnTo>
                  <a:pt x="201967" y="19234"/>
                </a:lnTo>
                <a:lnTo>
                  <a:pt x="187706" y="29845"/>
                </a:lnTo>
                <a:lnTo>
                  <a:pt x="193855" y="62618"/>
                </a:lnTo>
                <a:lnTo>
                  <a:pt x="189658" y="90773"/>
                </a:lnTo>
                <a:lnTo>
                  <a:pt x="156083" y="138557"/>
                </a:lnTo>
                <a:lnTo>
                  <a:pt x="99806" y="180006"/>
                </a:lnTo>
                <a:lnTo>
                  <a:pt x="66125" y="189616"/>
                </a:lnTo>
                <a:lnTo>
                  <a:pt x="673820" y="189616"/>
                </a:lnTo>
                <a:lnTo>
                  <a:pt x="614348" y="161514"/>
                </a:lnTo>
                <a:lnTo>
                  <a:pt x="570688" y="115641"/>
                </a:lnTo>
                <a:lnTo>
                  <a:pt x="553412" y="62618"/>
                </a:lnTo>
                <a:lnTo>
                  <a:pt x="553652" y="61341"/>
                </a:lnTo>
                <a:lnTo>
                  <a:pt x="373634" y="61341"/>
                </a:lnTo>
                <a:lnTo>
                  <a:pt x="339627" y="55953"/>
                </a:lnTo>
                <a:lnTo>
                  <a:pt x="308086" y="41862"/>
                </a:lnTo>
                <a:lnTo>
                  <a:pt x="282140" y="22175"/>
                </a:lnTo>
                <a:lnTo>
                  <a:pt x="264922" y="0"/>
                </a:lnTo>
                <a:close/>
              </a:path>
              <a:path w="730250" h="730250">
                <a:moveTo>
                  <a:pt x="715772" y="185928"/>
                </a:moveTo>
                <a:lnTo>
                  <a:pt x="673820" y="189616"/>
                </a:lnTo>
                <a:lnTo>
                  <a:pt x="716346" y="189616"/>
                </a:lnTo>
                <a:lnTo>
                  <a:pt x="715772" y="185928"/>
                </a:lnTo>
                <a:close/>
              </a:path>
              <a:path w="730250" h="730250">
                <a:moveTo>
                  <a:pt x="482473" y="0"/>
                </a:moveTo>
                <a:lnTo>
                  <a:pt x="465431" y="22175"/>
                </a:lnTo>
                <a:lnTo>
                  <a:pt x="439864" y="41862"/>
                </a:lnTo>
                <a:lnTo>
                  <a:pt x="408392" y="55953"/>
                </a:lnTo>
                <a:lnTo>
                  <a:pt x="373634" y="61341"/>
                </a:lnTo>
                <a:lnTo>
                  <a:pt x="553652" y="61341"/>
                </a:lnTo>
                <a:lnTo>
                  <a:pt x="559562" y="29845"/>
                </a:lnTo>
                <a:lnTo>
                  <a:pt x="545302" y="19234"/>
                </a:lnTo>
                <a:lnTo>
                  <a:pt x="526923" y="9636"/>
                </a:lnTo>
                <a:lnTo>
                  <a:pt x="505590" y="2680"/>
                </a:lnTo>
                <a:lnTo>
                  <a:pt x="48247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757928" y="2456688"/>
            <a:ext cx="748665" cy="735965"/>
          </a:xfrm>
          <a:custGeom>
            <a:avLst/>
            <a:gdLst/>
            <a:ahLst/>
            <a:cxnLst/>
            <a:rect l="l" t="t" r="r" b="b"/>
            <a:pathLst>
              <a:path w="748664" h="735964">
                <a:moveTo>
                  <a:pt x="532384" y="533653"/>
                </a:moveTo>
                <a:lnTo>
                  <a:pt x="517779" y="533653"/>
                </a:lnTo>
                <a:lnTo>
                  <a:pt x="469792" y="556852"/>
                </a:lnTo>
                <a:lnTo>
                  <a:pt x="426240" y="582713"/>
                </a:lnTo>
                <a:lnTo>
                  <a:pt x="386667" y="611743"/>
                </a:lnTo>
                <a:lnTo>
                  <a:pt x="350618" y="644445"/>
                </a:lnTo>
                <a:lnTo>
                  <a:pt x="317639" y="681323"/>
                </a:lnTo>
                <a:lnTo>
                  <a:pt x="287274" y="722884"/>
                </a:lnTo>
                <a:lnTo>
                  <a:pt x="309155" y="730446"/>
                </a:lnTo>
                <a:lnTo>
                  <a:pt x="330882" y="734329"/>
                </a:lnTo>
                <a:lnTo>
                  <a:pt x="352299" y="735760"/>
                </a:lnTo>
                <a:lnTo>
                  <a:pt x="373252" y="735964"/>
                </a:lnTo>
                <a:lnTo>
                  <a:pt x="414547" y="733692"/>
                </a:lnTo>
                <a:lnTo>
                  <a:pt x="452818" y="727598"/>
                </a:lnTo>
                <a:lnTo>
                  <a:pt x="491089" y="718766"/>
                </a:lnTo>
                <a:lnTo>
                  <a:pt x="532384" y="708278"/>
                </a:lnTo>
                <a:lnTo>
                  <a:pt x="534666" y="675481"/>
                </a:lnTo>
                <a:lnTo>
                  <a:pt x="539686" y="644207"/>
                </a:lnTo>
                <a:lnTo>
                  <a:pt x="544706" y="615981"/>
                </a:lnTo>
                <a:lnTo>
                  <a:pt x="546988" y="592327"/>
                </a:lnTo>
                <a:lnTo>
                  <a:pt x="546760" y="581352"/>
                </a:lnTo>
                <a:lnTo>
                  <a:pt x="545163" y="570341"/>
                </a:lnTo>
                <a:lnTo>
                  <a:pt x="540827" y="559306"/>
                </a:lnTo>
                <a:lnTo>
                  <a:pt x="532384" y="548259"/>
                </a:lnTo>
                <a:lnTo>
                  <a:pt x="532384" y="533653"/>
                </a:lnTo>
                <a:close/>
              </a:path>
              <a:path w="748664" h="735964">
                <a:moveTo>
                  <a:pt x="173609" y="390017"/>
                </a:moveTo>
                <a:lnTo>
                  <a:pt x="150006" y="433201"/>
                </a:lnTo>
                <a:lnTo>
                  <a:pt x="132523" y="477110"/>
                </a:lnTo>
                <a:lnTo>
                  <a:pt x="119540" y="522440"/>
                </a:lnTo>
                <a:lnTo>
                  <a:pt x="109434" y="569885"/>
                </a:lnTo>
                <a:lnTo>
                  <a:pt x="100584" y="620140"/>
                </a:lnTo>
                <a:lnTo>
                  <a:pt x="133207" y="644217"/>
                </a:lnTo>
                <a:lnTo>
                  <a:pt x="165544" y="669686"/>
                </a:lnTo>
                <a:lnTo>
                  <a:pt x="197881" y="692417"/>
                </a:lnTo>
                <a:lnTo>
                  <a:pt x="230505" y="708278"/>
                </a:lnTo>
                <a:lnTo>
                  <a:pt x="256580" y="670730"/>
                </a:lnTo>
                <a:lnTo>
                  <a:pt x="285979" y="634125"/>
                </a:lnTo>
                <a:lnTo>
                  <a:pt x="318449" y="599207"/>
                </a:lnTo>
                <a:lnTo>
                  <a:pt x="353735" y="566717"/>
                </a:lnTo>
                <a:lnTo>
                  <a:pt x="391585" y="537397"/>
                </a:lnTo>
                <a:lnTo>
                  <a:pt x="431746" y="511989"/>
                </a:lnTo>
                <a:lnTo>
                  <a:pt x="473963" y="491236"/>
                </a:lnTo>
                <a:lnTo>
                  <a:pt x="422431" y="479282"/>
                </a:lnTo>
                <a:lnTo>
                  <a:pt x="371624" y="461934"/>
                </a:lnTo>
                <a:lnTo>
                  <a:pt x="322237" y="440441"/>
                </a:lnTo>
                <a:lnTo>
                  <a:pt x="274966" y="416051"/>
                </a:lnTo>
                <a:lnTo>
                  <a:pt x="255663" y="404749"/>
                </a:lnTo>
                <a:lnTo>
                  <a:pt x="173609" y="404749"/>
                </a:lnTo>
                <a:lnTo>
                  <a:pt x="173609" y="390017"/>
                </a:lnTo>
                <a:close/>
              </a:path>
              <a:path w="748664" h="735964">
                <a:moveTo>
                  <a:pt x="718947" y="476503"/>
                </a:moveTo>
                <a:lnTo>
                  <a:pt x="697993" y="485020"/>
                </a:lnTo>
                <a:lnTo>
                  <a:pt x="676576" y="489394"/>
                </a:lnTo>
                <a:lnTo>
                  <a:pt x="654849" y="491005"/>
                </a:lnTo>
                <a:lnTo>
                  <a:pt x="632968" y="491236"/>
                </a:lnTo>
                <a:lnTo>
                  <a:pt x="630229" y="510240"/>
                </a:lnTo>
                <a:lnTo>
                  <a:pt x="622014" y="523446"/>
                </a:lnTo>
                <a:lnTo>
                  <a:pt x="608322" y="531151"/>
                </a:lnTo>
                <a:lnTo>
                  <a:pt x="589152" y="533653"/>
                </a:lnTo>
                <a:lnTo>
                  <a:pt x="589152" y="664210"/>
                </a:lnTo>
                <a:lnTo>
                  <a:pt x="623682" y="634654"/>
                </a:lnTo>
                <a:lnTo>
                  <a:pt x="655871" y="599765"/>
                </a:lnTo>
                <a:lnTo>
                  <a:pt x="683775" y="560882"/>
                </a:lnTo>
                <a:lnTo>
                  <a:pt x="705448" y="519348"/>
                </a:lnTo>
                <a:lnTo>
                  <a:pt x="718947" y="476503"/>
                </a:lnTo>
                <a:close/>
              </a:path>
              <a:path w="748664" h="735964">
                <a:moveTo>
                  <a:pt x="42163" y="202311"/>
                </a:moveTo>
                <a:lnTo>
                  <a:pt x="23949" y="237611"/>
                </a:lnTo>
                <a:lnTo>
                  <a:pt x="10747" y="276590"/>
                </a:lnTo>
                <a:lnTo>
                  <a:pt x="2712" y="318021"/>
                </a:lnTo>
                <a:lnTo>
                  <a:pt x="0" y="360679"/>
                </a:lnTo>
                <a:lnTo>
                  <a:pt x="2940" y="414992"/>
                </a:lnTo>
                <a:lnTo>
                  <a:pt x="12573" y="466089"/>
                </a:lnTo>
                <a:lnTo>
                  <a:pt x="30110" y="511377"/>
                </a:lnTo>
                <a:lnTo>
                  <a:pt x="56769" y="548259"/>
                </a:lnTo>
                <a:lnTo>
                  <a:pt x="68183" y="503144"/>
                </a:lnTo>
                <a:lnTo>
                  <a:pt x="81121" y="455088"/>
                </a:lnTo>
                <a:lnTo>
                  <a:pt x="96488" y="406723"/>
                </a:lnTo>
                <a:lnTo>
                  <a:pt x="115188" y="360679"/>
                </a:lnTo>
                <a:lnTo>
                  <a:pt x="112906" y="356106"/>
                </a:lnTo>
                <a:lnTo>
                  <a:pt x="107886" y="344947"/>
                </a:lnTo>
                <a:lnTo>
                  <a:pt x="102866" y="331051"/>
                </a:lnTo>
                <a:lnTo>
                  <a:pt x="100584" y="318262"/>
                </a:lnTo>
                <a:lnTo>
                  <a:pt x="100812" y="309514"/>
                </a:lnTo>
                <a:lnTo>
                  <a:pt x="102409" y="303529"/>
                </a:lnTo>
                <a:lnTo>
                  <a:pt x="106745" y="297545"/>
                </a:lnTo>
                <a:lnTo>
                  <a:pt x="115188" y="288798"/>
                </a:lnTo>
                <a:lnTo>
                  <a:pt x="94206" y="267515"/>
                </a:lnTo>
                <a:lnTo>
                  <a:pt x="73818" y="245602"/>
                </a:lnTo>
                <a:lnTo>
                  <a:pt x="55860" y="223664"/>
                </a:lnTo>
                <a:lnTo>
                  <a:pt x="42163" y="202311"/>
                </a:lnTo>
                <a:close/>
              </a:path>
              <a:path w="748664" h="735964">
                <a:moveTo>
                  <a:pt x="331088" y="202311"/>
                </a:moveTo>
                <a:lnTo>
                  <a:pt x="309207" y="221364"/>
                </a:lnTo>
                <a:lnTo>
                  <a:pt x="287480" y="238251"/>
                </a:lnTo>
                <a:lnTo>
                  <a:pt x="266063" y="255139"/>
                </a:lnTo>
                <a:lnTo>
                  <a:pt x="245110" y="274192"/>
                </a:lnTo>
                <a:lnTo>
                  <a:pt x="253553" y="285168"/>
                </a:lnTo>
                <a:lnTo>
                  <a:pt x="257889" y="296179"/>
                </a:lnTo>
                <a:lnTo>
                  <a:pt x="259486" y="307214"/>
                </a:lnTo>
                <a:lnTo>
                  <a:pt x="259710" y="318021"/>
                </a:lnTo>
                <a:lnTo>
                  <a:pt x="259714" y="347599"/>
                </a:lnTo>
                <a:lnTo>
                  <a:pt x="302657" y="371467"/>
                </a:lnTo>
                <a:lnTo>
                  <a:pt x="346306" y="392124"/>
                </a:lnTo>
                <a:lnTo>
                  <a:pt x="391370" y="409494"/>
                </a:lnTo>
                <a:lnTo>
                  <a:pt x="438555" y="423506"/>
                </a:lnTo>
                <a:lnTo>
                  <a:pt x="488569" y="434086"/>
                </a:lnTo>
                <a:lnTo>
                  <a:pt x="503189" y="419353"/>
                </a:lnTo>
                <a:lnTo>
                  <a:pt x="517779" y="404749"/>
                </a:lnTo>
                <a:lnTo>
                  <a:pt x="493599" y="353105"/>
                </a:lnTo>
                <a:lnTo>
                  <a:pt x="465597" y="305165"/>
                </a:lnTo>
                <a:lnTo>
                  <a:pt x="434857" y="259677"/>
                </a:lnTo>
                <a:lnTo>
                  <a:pt x="402463" y="215391"/>
                </a:lnTo>
                <a:lnTo>
                  <a:pt x="373252" y="215391"/>
                </a:lnTo>
                <a:lnTo>
                  <a:pt x="362557" y="215187"/>
                </a:lnTo>
                <a:lnTo>
                  <a:pt x="352171" y="213756"/>
                </a:lnTo>
                <a:lnTo>
                  <a:pt x="341784" y="209873"/>
                </a:lnTo>
                <a:lnTo>
                  <a:pt x="331088" y="202311"/>
                </a:lnTo>
                <a:close/>
              </a:path>
              <a:path w="748664" h="735964">
                <a:moveTo>
                  <a:pt x="618363" y="86487"/>
                </a:moveTo>
                <a:lnTo>
                  <a:pt x="446277" y="128904"/>
                </a:lnTo>
                <a:lnTo>
                  <a:pt x="459359" y="143637"/>
                </a:lnTo>
                <a:lnTo>
                  <a:pt x="457315" y="152310"/>
                </a:lnTo>
                <a:lnTo>
                  <a:pt x="448321" y="164228"/>
                </a:lnTo>
                <a:lnTo>
                  <a:pt x="446277" y="172974"/>
                </a:lnTo>
                <a:lnTo>
                  <a:pt x="477314" y="209189"/>
                </a:lnTo>
                <a:lnTo>
                  <a:pt x="503035" y="249153"/>
                </a:lnTo>
                <a:lnTo>
                  <a:pt x="524770" y="292714"/>
                </a:lnTo>
                <a:lnTo>
                  <a:pt x="543846" y="339719"/>
                </a:lnTo>
                <a:lnTo>
                  <a:pt x="561594" y="390017"/>
                </a:lnTo>
                <a:lnTo>
                  <a:pt x="582318" y="392777"/>
                </a:lnTo>
                <a:lnTo>
                  <a:pt x="602138" y="401050"/>
                </a:lnTo>
                <a:lnTo>
                  <a:pt x="619529" y="414823"/>
                </a:lnTo>
                <a:lnTo>
                  <a:pt x="632968" y="434086"/>
                </a:lnTo>
                <a:lnTo>
                  <a:pt x="663061" y="433855"/>
                </a:lnTo>
                <a:lnTo>
                  <a:pt x="711674" y="427870"/>
                </a:lnTo>
                <a:lnTo>
                  <a:pt x="746331" y="390017"/>
                </a:lnTo>
                <a:lnTo>
                  <a:pt x="748157" y="360679"/>
                </a:lnTo>
                <a:lnTo>
                  <a:pt x="743613" y="310780"/>
                </a:lnTo>
                <a:lnTo>
                  <a:pt x="730734" y="261286"/>
                </a:lnTo>
                <a:lnTo>
                  <a:pt x="710644" y="213153"/>
                </a:lnTo>
                <a:lnTo>
                  <a:pt x="684468" y="167338"/>
                </a:lnTo>
                <a:lnTo>
                  <a:pt x="653333" y="124798"/>
                </a:lnTo>
                <a:lnTo>
                  <a:pt x="618363" y="86487"/>
                </a:lnTo>
                <a:close/>
              </a:path>
              <a:path w="748664" h="735964">
                <a:moveTo>
                  <a:pt x="230505" y="390017"/>
                </a:moveTo>
                <a:lnTo>
                  <a:pt x="219551" y="392318"/>
                </a:lnTo>
                <a:lnTo>
                  <a:pt x="197643" y="402447"/>
                </a:lnTo>
                <a:lnTo>
                  <a:pt x="186689" y="404749"/>
                </a:lnTo>
                <a:lnTo>
                  <a:pt x="255663" y="404749"/>
                </a:lnTo>
                <a:lnTo>
                  <a:pt x="230505" y="390017"/>
                </a:lnTo>
                <a:close/>
              </a:path>
              <a:path w="748664" h="735964">
                <a:moveTo>
                  <a:pt x="173609" y="42417"/>
                </a:moveTo>
                <a:lnTo>
                  <a:pt x="149419" y="64644"/>
                </a:lnTo>
                <a:lnTo>
                  <a:pt x="122491" y="88122"/>
                </a:lnTo>
                <a:lnTo>
                  <a:pt x="95563" y="114051"/>
                </a:lnTo>
                <a:lnTo>
                  <a:pt x="71374" y="143637"/>
                </a:lnTo>
                <a:lnTo>
                  <a:pt x="107886" y="199913"/>
                </a:lnTo>
                <a:lnTo>
                  <a:pt x="124773" y="223450"/>
                </a:lnTo>
                <a:lnTo>
                  <a:pt x="144399" y="246379"/>
                </a:lnTo>
                <a:lnTo>
                  <a:pt x="201295" y="246379"/>
                </a:lnTo>
                <a:lnTo>
                  <a:pt x="223419" y="223664"/>
                </a:lnTo>
                <a:lnTo>
                  <a:pt x="246729" y="201739"/>
                </a:lnTo>
                <a:lnTo>
                  <a:pt x="272482" y="180086"/>
                </a:lnTo>
                <a:lnTo>
                  <a:pt x="301879" y="158241"/>
                </a:lnTo>
                <a:lnTo>
                  <a:pt x="301879" y="114173"/>
                </a:lnTo>
                <a:lnTo>
                  <a:pt x="269996" y="95406"/>
                </a:lnTo>
                <a:lnTo>
                  <a:pt x="205563" y="62112"/>
                </a:lnTo>
                <a:lnTo>
                  <a:pt x="173609" y="42417"/>
                </a:lnTo>
                <a:close/>
              </a:path>
              <a:path w="748664" h="735964">
                <a:moveTo>
                  <a:pt x="503934" y="57150"/>
                </a:moveTo>
                <a:lnTo>
                  <a:pt x="373252" y="57150"/>
                </a:lnTo>
                <a:lnTo>
                  <a:pt x="386488" y="59662"/>
                </a:lnTo>
                <a:lnTo>
                  <a:pt x="402463" y="66293"/>
                </a:lnTo>
                <a:lnTo>
                  <a:pt x="418437" y="75688"/>
                </a:lnTo>
                <a:lnTo>
                  <a:pt x="431673" y="86487"/>
                </a:lnTo>
                <a:lnTo>
                  <a:pt x="463653" y="69296"/>
                </a:lnTo>
                <a:lnTo>
                  <a:pt x="496062" y="58975"/>
                </a:lnTo>
                <a:lnTo>
                  <a:pt x="503934" y="57150"/>
                </a:lnTo>
                <a:close/>
              </a:path>
              <a:path w="748664" h="735964">
                <a:moveTo>
                  <a:pt x="373252" y="0"/>
                </a:moveTo>
                <a:lnTo>
                  <a:pt x="341372" y="204"/>
                </a:lnTo>
                <a:lnTo>
                  <a:pt x="309181" y="1635"/>
                </a:lnTo>
                <a:lnTo>
                  <a:pt x="276990" y="5518"/>
                </a:lnTo>
                <a:lnTo>
                  <a:pt x="245110" y="13081"/>
                </a:lnTo>
                <a:lnTo>
                  <a:pt x="266063" y="26356"/>
                </a:lnTo>
                <a:lnTo>
                  <a:pt x="287480" y="42417"/>
                </a:lnTo>
                <a:lnTo>
                  <a:pt x="309207" y="58479"/>
                </a:lnTo>
                <a:lnTo>
                  <a:pt x="331088" y="71754"/>
                </a:lnTo>
                <a:lnTo>
                  <a:pt x="341784" y="69472"/>
                </a:lnTo>
                <a:lnTo>
                  <a:pt x="362557" y="59432"/>
                </a:lnTo>
                <a:lnTo>
                  <a:pt x="373252" y="57150"/>
                </a:lnTo>
                <a:lnTo>
                  <a:pt x="503934" y="57150"/>
                </a:lnTo>
                <a:lnTo>
                  <a:pt x="528756" y="51393"/>
                </a:lnTo>
                <a:lnTo>
                  <a:pt x="561594" y="42417"/>
                </a:lnTo>
                <a:lnTo>
                  <a:pt x="517788" y="23413"/>
                </a:lnTo>
                <a:lnTo>
                  <a:pt x="472900" y="10207"/>
                </a:lnTo>
                <a:lnTo>
                  <a:pt x="425273" y="2502"/>
                </a:lnTo>
                <a:lnTo>
                  <a:pt x="37325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746944" y="4560823"/>
            <a:ext cx="674370" cy="690880"/>
          </a:xfrm>
          <a:custGeom>
            <a:avLst/>
            <a:gdLst/>
            <a:ahLst/>
            <a:cxnLst/>
            <a:rect l="l" t="t" r="r" b="b"/>
            <a:pathLst>
              <a:path w="674370" h="690879">
                <a:moveTo>
                  <a:pt x="424836" y="462406"/>
                </a:moveTo>
                <a:lnTo>
                  <a:pt x="127946" y="462406"/>
                </a:lnTo>
                <a:lnTo>
                  <a:pt x="227387" y="560577"/>
                </a:lnTo>
                <a:lnTo>
                  <a:pt x="224728" y="569676"/>
                </a:lnTo>
                <a:lnTo>
                  <a:pt x="217926" y="591835"/>
                </a:lnTo>
                <a:lnTo>
                  <a:pt x="208742" y="619353"/>
                </a:lnTo>
                <a:lnTo>
                  <a:pt x="198939" y="644525"/>
                </a:lnTo>
                <a:lnTo>
                  <a:pt x="193436" y="665212"/>
                </a:lnTo>
                <a:lnTo>
                  <a:pt x="197209" y="681910"/>
                </a:lnTo>
                <a:lnTo>
                  <a:pt x="208958" y="690584"/>
                </a:lnTo>
                <a:lnTo>
                  <a:pt x="227387" y="687197"/>
                </a:lnTo>
                <a:lnTo>
                  <a:pt x="338298" y="637385"/>
                </a:lnTo>
                <a:lnTo>
                  <a:pt x="376129" y="618246"/>
                </a:lnTo>
                <a:lnTo>
                  <a:pt x="420799" y="574997"/>
                </a:lnTo>
                <a:lnTo>
                  <a:pt x="429822" y="503114"/>
                </a:lnTo>
                <a:lnTo>
                  <a:pt x="424836" y="462406"/>
                </a:lnTo>
                <a:close/>
              </a:path>
              <a:path w="674370" h="690879">
                <a:moveTo>
                  <a:pt x="144287" y="245496"/>
                </a:moveTo>
                <a:lnTo>
                  <a:pt x="90338" y="271192"/>
                </a:lnTo>
                <a:lnTo>
                  <a:pt x="52081" y="336678"/>
                </a:lnTo>
                <a:lnTo>
                  <a:pt x="30663" y="386289"/>
                </a:lnTo>
                <a:lnTo>
                  <a:pt x="3359" y="448182"/>
                </a:lnTo>
                <a:lnTo>
                  <a:pt x="0" y="472852"/>
                </a:lnTo>
                <a:lnTo>
                  <a:pt x="8487" y="485520"/>
                </a:lnTo>
                <a:lnTo>
                  <a:pt x="24665" y="490188"/>
                </a:lnTo>
                <a:lnTo>
                  <a:pt x="44380" y="490855"/>
                </a:lnTo>
                <a:lnTo>
                  <a:pt x="69439" y="480409"/>
                </a:lnTo>
                <a:lnTo>
                  <a:pt x="96831" y="471297"/>
                </a:lnTo>
                <a:lnTo>
                  <a:pt x="118889" y="464851"/>
                </a:lnTo>
                <a:lnTo>
                  <a:pt x="127946" y="462406"/>
                </a:lnTo>
                <a:lnTo>
                  <a:pt x="424836" y="462406"/>
                </a:lnTo>
                <a:lnTo>
                  <a:pt x="423094" y="448182"/>
                </a:lnTo>
                <a:lnTo>
                  <a:pt x="466072" y="411982"/>
                </a:lnTo>
                <a:lnTo>
                  <a:pt x="558603" y="315356"/>
                </a:lnTo>
                <a:lnTo>
                  <a:pt x="597596" y="253364"/>
                </a:lnTo>
                <a:lnTo>
                  <a:pt x="240087" y="253364"/>
                </a:lnTo>
                <a:lnTo>
                  <a:pt x="185321" y="245624"/>
                </a:lnTo>
                <a:lnTo>
                  <a:pt x="144287" y="245496"/>
                </a:lnTo>
                <a:close/>
              </a:path>
              <a:path w="674370" h="690879">
                <a:moveTo>
                  <a:pt x="673919" y="0"/>
                </a:moveTo>
                <a:lnTo>
                  <a:pt x="659822" y="0"/>
                </a:lnTo>
                <a:lnTo>
                  <a:pt x="500370" y="27586"/>
                </a:lnTo>
                <a:lnTo>
                  <a:pt x="366516" y="116014"/>
                </a:lnTo>
                <a:lnTo>
                  <a:pt x="274381" y="209776"/>
                </a:lnTo>
                <a:lnTo>
                  <a:pt x="240087" y="253364"/>
                </a:lnTo>
                <a:lnTo>
                  <a:pt x="597596" y="253364"/>
                </a:lnTo>
                <a:lnTo>
                  <a:pt x="611276" y="231616"/>
                </a:lnTo>
                <a:lnTo>
                  <a:pt x="511280" y="231616"/>
                </a:lnTo>
                <a:lnTo>
                  <a:pt x="487191" y="225972"/>
                </a:lnTo>
                <a:lnTo>
                  <a:pt x="464115" y="209042"/>
                </a:lnTo>
                <a:lnTo>
                  <a:pt x="449042" y="188585"/>
                </a:lnTo>
                <a:lnTo>
                  <a:pt x="444017" y="167687"/>
                </a:lnTo>
                <a:lnTo>
                  <a:pt x="449042" y="146480"/>
                </a:lnTo>
                <a:lnTo>
                  <a:pt x="464115" y="125094"/>
                </a:lnTo>
                <a:lnTo>
                  <a:pt x="487191" y="109950"/>
                </a:lnTo>
                <a:lnTo>
                  <a:pt x="511280" y="104901"/>
                </a:lnTo>
                <a:lnTo>
                  <a:pt x="658230" y="104901"/>
                </a:lnTo>
                <a:lnTo>
                  <a:pt x="673919" y="12700"/>
                </a:lnTo>
                <a:lnTo>
                  <a:pt x="673919" y="0"/>
                </a:lnTo>
                <a:close/>
              </a:path>
              <a:path w="674370" h="690879">
                <a:moveTo>
                  <a:pt x="658230" y="104901"/>
                </a:moveTo>
                <a:lnTo>
                  <a:pt x="511280" y="104901"/>
                </a:lnTo>
                <a:lnTo>
                  <a:pt x="532677" y="109950"/>
                </a:lnTo>
                <a:lnTo>
                  <a:pt x="547681" y="125094"/>
                </a:lnTo>
                <a:lnTo>
                  <a:pt x="563683" y="146480"/>
                </a:lnTo>
                <a:lnTo>
                  <a:pt x="569017" y="167687"/>
                </a:lnTo>
                <a:lnTo>
                  <a:pt x="563683" y="188585"/>
                </a:lnTo>
                <a:lnTo>
                  <a:pt x="547681" y="209042"/>
                </a:lnTo>
                <a:lnTo>
                  <a:pt x="532677" y="225972"/>
                </a:lnTo>
                <a:lnTo>
                  <a:pt x="511280" y="231616"/>
                </a:lnTo>
                <a:lnTo>
                  <a:pt x="611276" y="231616"/>
                </a:lnTo>
                <a:lnTo>
                  <a:pt x="646086" y="176274"/>
                </a:lnTo>
                <a:lnTo>
                  <a:pt x="658230" y="10490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4739640" y="4471415"/>
            <a:ext cx="757555" cy="666115"/>
          </a:xfrm>
          <a:custGeom>
            <a:avLst/>
            <a:gdLst/>
            <a:ahLst/>
            <a:cxnLst/>
            <a:rect l="l" t="t" r="r" b="b"/>
            <a:pathLst>
              <a:path w="757554" h="666114">
                <a:moveTo>
                  <a:pt x="230124" y="0"/>
                </a:moveTo>
                <a:lnTo>
                  <a:pt x="165425" y="13132"/>
                </a:lnTo>
                <a:lnTo>
                  <a:pt x="128587" y="44100"/>
                </a:lnTo>
                <a:lnTo>
                  <a:pt x="112037" y="80260"/>
                </a:lnTo>
                <a:lnTo>
                  <a:pt x="108204" y="108965"/>
                </a:lnTo>
                <a:lnTo>
                  <a:pt x="108204" y="204088"/>
                </a:lnTo>
                <a:lnTo>
                  <a:pt x="110561" y="233199"/>
                </a:lnTo>
                <a:lnTo>
                  <a:pt x="116776" y="245903"/>
                </a:lnTo>
                <a:lnTo>
                  <a:pt x="125563" y="251130"/>
                </a:lnTo>
                <a:lnTo>
                  <a:pt x="135636" y="257809"/>
                </a:lnTo>
                <a:lnTo>
                  <a:pt x="139922" y="296235"/>
                </a:lnTo>
                <a:lnTo>
                  <a:pt x="149351" y="316515"/>
                </a:lnTo>
                <a:lnTo>
                  <a:pt x="158781" y="331604"/>
                </a:lnTo>
                <a:lnTo>
                  <a:pt x="163068" y="354456"/>
                </a:lnTo>
                <a:lnTo>
                  <a:pt x="140970" y="418750"/>
                </a:lnTo>
                <a:lnTo>
                  <a:pt x="68580" y="463422"/>
                </a:lnTo>
                <a:lnTo>
                  <a:pt x="46291" y="473336"/>
                </a:lnTo>
                <a:lnTo>
                  <a:pt x="24003" y="486251"/>
                </a:lnTo>
                <a:lnTo>
                  <a:pt x="6858" y="504642"/>
                </a:lnTo>
                <a:lnTo>
                  <a:pt x="0" y="530986"/>
                </a:lnTo>
                <a:lnTo>
                  <a:pt x="0" y="665987"/>
                </a:lnTo>
                <a:lnTo>
                  <a:pt x="527304" y="665987"/>
                </a:lnTo>
                <a:lnTo>
                  <a:pt x="527304" y="558545"/>
                </a:lnTo>
                <a:lnTo>
                  <a:pt x="515778" y="537664"/>
                </a:lnTo>
                <a:lnTo>
                  <a:pt x="485394" y="515604"/>
                </a:lnTo>
                <a:lnTo>
                  <a:pt x="393192" y="463422"/>
                </a:lnTo>
                <a:lnTo>
                  <a:pt x="341566" y="442325"/>
                </a:lnTo>
                <a:lnTo>
                  <a:pt x="308229" y="418750"/>
                </a:lnTo>
                <a:lnTo>
                  <a:pt x="290322" y="390270"/>
                </a:lnTo>
                <a:lnTo>
                  <a:pt x="284988" y="354456"/>
                </a:lnTo>
                <a:lnTo>
                  <a:pt x="289250" y="331604"/>
                </a:lnTo>
                <a:lnTo>
                  <a:pt x="299656" y="316515"/>
                </a:lnTo>
                <a:lnTo>
                  <a:pt x="312634" y="296235"/>
                </a:lnTo>
                <a:lnTo>
                  <a:pt x="324612" y="257809"/>
                </a:lnTo>
                <a:lnTo>
                  <a:pt x="328898" y="251130"/>
                </a:lnTo>
                <a:lnTo>
                  <a:pt x="338327" y="245903"/>
                </a:lnTo>
                <a:lnTo>
                  <a:pt x="347757" y="233199"/>
                </a:lnTo>
                <a:lnTo>
                  <a:pt x="352044" y="204088"/>
                </a:lnTo>
                <a:lnTo>
                  <a:pt x="349900" y="188156"/>
                </a:lnTo>
                <a:lnTo>
                  <a:pt x="345186" y="179974"/>
                </a:lnTo>
                <a:lnTo>
                  <a:pt x="340471" y="176960"/>
                </a:lnTo>
                <a:lnTo>
                  <a:pt x="338327" y="176529"/>
                </a:lnTo>
                <a:lnTo>
                  <a:pt x="338542" y="169848"/>
                </a:lnTo>
                <a:lnTo>
                  <a:pt x="340042" y="153082"/>
                </a:lnTo>
                <a:lnTo>
                  <a:pt x="344114" y="131149"/>
                </a:lnTo>
                <a:lnTo>
                  <a:pt x="352044" y="108965"/>
                </a:lnTo>
                <a:lnTo>
                  <a:pt x="346281" y="80260"/>
                </a:lnTo>
                <a:lnTo>
                  <a:pt x="326516" y="44100"/>
                </a:lnTo>
                <a:lnTo>
                  <a:pt x="289036" y="13132"/>
                </a:lnTo>
                <a:lnTo>
                  <a:pt x="230124" y="0"/>
                </a:lnTo>
                <a:close/>
              </a:path>
              <a:path w="757554" h="666114">
                <a:moveTo>
                  <a:pt x="621792" y="231647"/>
                </a:moveTo>
                <a:lnTo>
                  <a:pt x="432815" y="231647"/>
                </a:lnTo>
                <a:lnTo>
                  <a:pt x="432815" y="243966"/>
                </a:lnTo>
                <a:lnTo>
                  <a:pt x="435173" y="272911"/>
                </a:lnTo>
                <a:lnTo>
                  <a:pt x="441388" y="283305"/>
                </a:lnTo>
                <a:lnTo>
                  <a:pt x="450175" y="288222"/>
                </a:lnTo>
                <a:lnTo>
                  <a:pt x="460248" y="300735"/>
                </a:lnTo>
                <a:lnTo>
                  <a:pt x="462391" y="322077"/>
                </a:lnTo>
                <a:lnTo>
                  <a:pt x="467105" y="332216"/>
                </a:lnTo>
                <a:lnTo>
                  <a:pt x="471820" y="340044"/>
                </a:lnTo>
                <a:lnTo>
                  <a:pt x="473963" y="354456"/>
                </a:lnTo>
                <a:lnTo>
                  <a:pt x="473535" y="374747"/>
                </a:lnTo>
                <a:lnTo>
                  <a:pt x="470535" y="393430"/>
                </a:lnTo>
                <a:lnTo>
                  <a:pt x="462391" y="409517"/>
                </a:lnTo>
                <a:lnTo>
                  <a:pt x="446532" y="422020"/>
                </a:lnTo>
                <a:lnTo>
                  <a:pt x="518279" y="462087"/>
                </a:lnTo>
                <a:lnTo>
                  <a:pt x="558736" y="489664"/>
                </a:lnTo>
                <a:lnTo>
                  <a:pt x="576619" y="517550"/>
                </a:lnTo>
                <a:lnTo>
                  <a:pt x="580644" y="558545"/>
                </a:lnTo>
                <a:lnTo>
                  <a:pt x="580644" y="665987"/>
                </a:lnTo>
                <a:lnTo>
                  <a:pt x="757427" y="665987"/>
                </a:lnTo>
                <a:lnTo>
                  <a:pt x="755522" y="589835"/>
                </a:lnTo>
                <a:lnTo>
                  <a:pt x="750998" y="534560"/>
                </a:lnTo>
                <a:lnTo>
                  <a:pt x="730210" y="491013"/>
                </a:lnTo>
                <a:lnTo>
                  <a:pt x="684537" y="461867"/>
                </a:lnTo>
                <a:lnTo>
                  <a:pt x="647700" y="449579"/>
                </a:lnTo>
                <a:lnTo>
                  <a:pt x="612576" y="428698"/>
                </a:lnTo>
                <a:lnTo>
                  <a:pt x="587311" y="406638"/>
                </a:lnTo>
                <a:lnTo>
                  <a:pt x="572047" y="382268"/>
                </a:lnTo>
                <a:lnTo>
                  <a:pt x="566927" y="354456"/>
                </a:lnTo>
                <a:lnTo>
                  <a:pt x="571214" y="340044"/>
                </a:lnTo>
                <a:lnTo>
                  <a:pt x="580643" y="332216"/>
                </a:lnTo>
                <a:lnTo>
                  <a:pt x="590073" y="322077"/>
                </a:lnTo>
                <a:lnTo>
                  <a:pt x="594360" y="300735"/>
                </a:lnTo>
                <a:lnTo>
                  <a:pt x="598646" y="288222"/>
                </a:lnTo>
                <a:lnTo>
                  <a:pt x="608075" y="283305"/>
                </a:lnTo>
                <a:lnTo>
                  <a:pt x="617505" y="272911"/>
                </a:lnTo>
                <a:lnTo>
                  <a:pt x="621792" y="243966"/>
                </a:lnTo>
                <a:lnTo>
                  <a:pt x="621792" y="231647"/>
                </a:lnTo>
                <a:close/>
              </a:path>
              <a:path w="757554" h="666114">
                <a:moveTo>
                  <a:pt x="527304" y="95122"/>
                </a:moveTo>
                <a:lnTo>
                  <a:pt x="478464" y="104163"/>
                </a:lnTo>
                <a:lnTo>
                  <a:pt x="449770" y="126015"/>
                </a:lnTo>
                <a:lnTo>
                  <a:pt x="436221" y="152773"/>
                </a:lnTo>
                <a:lnTo>
                  <a:pt x="432815" y="176529"/>
                </a:lnTo>
                <a:lnTo>
                  <a:pt x="434959" y="196768"/>
                </a:lnTo>
                <a:lnTo>
                  <a:pt x="439674" y="214423"/>
                </a:lnTo>
                <a:lnTo>
                  <a:pt x="444388" y="226911"/>
                </a:lnTo>
                <a:lnTo>
                  <a:pt x="446532" y="231647"/>
                </a:lnTo>
                <a:lnTo>
                  <a:pt x="608076" y="231647"/>
                </a:lnTo>
                <a:lnTo>
                  <a:pt x="610219" y="226911"/>
                </a:lnTo>
                <a:lnTo>
                  <a:pt x="614934" y="214423"/>
                </a:lnTo>
                <a:lnTo>
                  <a:pt x="619648" y="196768"/>
                </a:lnTo>
                <a:lnTo>
                  <a:pt x="621792" y="176529"/>
                </a:lnTo>
                <a:lnTo>
                  <a:pt x="618386" y="152773"/>
                </a:lnTo>
                <a:lnTo>
                  <a:pt x="604837" y="126015"/>
                </a:lnTo>
                <a:lnTo>
                  <a:pt x="576143" y="104163"/>
                </a:lnTo>
                <a:lnTo>
                  <a:pt x="527304" y="9512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725220" y="2140458"/>
            <a:ext cx="3377565" cy="5448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00"/>
              </a:spcBef>
            </a:pPr>
            <a:r>
              <a:rPr sz="1800" b="1" i="1" dirty="0">
                <a:solidFill>
                  <a:srgbClr val="0D69AE"/>
                </a:solidFill>
                <a:latin typeface="Segoe UI"/>
                <a:cs typeface="Segoe UI"/>
              </a:rPr>
              <a:t>Common</a:t>
            </a:r>
            <a:r>
              <a:rPr sz="1800" b="1" i="1" spc="-45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1800" b="1" i="1" dirty="0">
                <a:solidFill>
                  <a:srgbClr val="0D69AE"/>
                </a:solidFill>
                <a:latin typeface="Segoe UI"/>
                <a:cs typeface="Segoe UI"/>
              </a:rPr>
              <a:t>understanding</a:t>
            </a:r>
            <a:r>
              <a:rPr sz="1800" b="1" i="1" spc="-25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1800" spc="-25" dirty="0">
                <a:solidFill>
                  <a:srgbClr val="0D69AE"/>
                </a:solidFill>
                <a:latin typeface="Segoe UI"/>
                <a:cs typeface="Segoe UI"/>
              </a:rPr>
              <a:t>of</a:t>
            </a:r>
            <a:endParaRPr sz="1800">
              <a:latin typeface="Segoe UI"/>
              <a:cs typeface="Segoe UI"/>
            </a:endParaRPr>
          </a:p>
          <a:p>
            <a:pPr marR="8890" algn="r">
              <a:lnSpc>
                <a:spcPct val="100000"/>
              </a:lnSpc>
              <a:spcBef>
                <a:spcPts val="5"/>
              </a:spcBef>
            </a:pPr>
            <a:r>
              <a:rPr sz="1600" dirty="0">
                <a:solidFill>
                  <a:srgbClr val="0D69AE"/>
                </a:solidFill>
                <a:latin typeface="Segoe UI"/>
                <a:cs typeface="Segoe UI"/>
              </a:rPr>
              <a:t>Project</a:t>
            </a:r>
            <a:r>
              <a:rPr sz="1600" spc="5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0D69AE"/>
                </a:solidFill>
                <a:latin typeface="Segoe UI"/>
                <a:cs typeface="Segoe UI"/>
              </a:rPr>
              <a:t>Communication</a:t>
            </a:r>
            <a:r>
              <a:rPr sz="1600" spc="-65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0D69AE"/>
                </a:solidFill>
                <a:latin typeface="Segoe UI"/>
                <a:cs typeface="Segoe UI"/>
              </a:rPr>
              <a:t>Management</a:t>
            </a:r>
            <a:endParaRPr sz="1600">
              <a:latin typeface="Segoe UI"/>
              <a:cs typeface="Segoe UI"/>
            </a:endParaRPr>
          </a:p>
        </p:txBody>
      </p:sp>
      <p:sp>
        <p:nvSpPr>
          <p:cNvPr id="34" name="object 3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3/18/2021</a:t>
            </a:r>
          </a:p>
        </p:txBody>
      </p:sp>
      <p:sp>
        <p:nvSpPr>
          <p:cNvPr id="35" name="object 3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43e-</a:t>
            </a:r>
            <a:r>
              <a:rPr dirty="0"/>
              <a:t>BM/HR/HDCV/FSOFT</a:t>
            </a:r>
            <a:r>
              <a:rPr spc="45" dirty="0"/>
              <a:t> </a:t>
            </a:r>
            <a:r>
              <a:rPr dirty="0"/>
              <a:t>V1.2 -</a:t>
            </a:r>
            <a:r>
              <a:rPr spc="-15" dirty="0"/>
              <a:t> </a:t>
            </a:r>
            <a:r>
              <a:rPr dirty="0"/>
              <a:t>©FPT</a:t>
            </a:r>
            <a:r>
              <a:rPr spc="20" dirty="0"/>
              <a:t> </a:t>
            </a:r>
            <a:r>
              <a:rPr dirty="0"/>
              <a:t>SOFTWARE –</a:t>
            </a:r>
            <a:r>
              <a:rPr spc="-20" dirty="0"/>
              <a:t> </a:t>
            </a:r>
            <a:r>
              <a:rPr spc="-10" dirty="0"/>
              <a:t>Corporate</a:t>
            </a:r>
            <a:r>
              <a:rPr spc="60" dirty="0"/>
              <a:t> </a:t>
            </a:r>
            <a:r>
              <a:rPr dirty="0"/>
              <a:t>Training</a:t>
            </a:r>
            <a:r>
              <a:rPr spc="20" dirty="0"/>
              <a:t> </a:t>
            </a:r>
            <a:r>
              <a:rPr spc="-10" dirty="0"/>
              <a:t>Center</a:t>
            </a:r>
          </a:p>
        </p:txBody>
      </p:sp>
      <p:sp>
        <p:nvSpPr>
          <p:cNvPr id="36" name="object 3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5"/>
              </a:spcBef>
            </a:pPr>
            <a:fld id="{81D60167-4931-47E6-BA6A-407CBD079E47}" type="slidenum">
              <a:rPr spc="-25" dirty="0"/>
              <a:t>3</a:t>
            </a:fld>
            <a:endParaRPr spc="-25" dirty="0"/>
          </a:p>
        </p:txBody>
      </p:sp>
      <p:sp>
        <p:nvSpPr>
          <p:cNvPr id="31" name="object 31"/>
          <p:cNvSpPr txBox="1"/>
          <p:nvPr/>
        </p:nvSpPr>
        <p:spPr>
          <a:xfrm>
            <a:off x="453339" y="4380357"/>
            <a:ext cx="3376929" cy="8185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0D69AE"/>
                </a:solidFill>
                <a:latin typeface="Segoe UI"/>
                <a:cs typeface="Segoe UI"/>
              </a:rPr>
              <a:t>Discuss</a:t>
            </a:r>
            <a:r>
              <a:rPr sz="1800" spc="-30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1800" spc="-25" dirty="0">
                <a:solidFill>
                  <a:srgbClr val="0D69AE"/>
                </a:solidFill>
                <a:latin typeface="Segoe UI"/>
                <a:cs typeface="Segoe UI"/>
              </a:rPr>
              <a:t>on</a:t>
            </a:r>
            <a:endParaRPr sz="1800">
              <a:latin typeface="Segoe UI"/>
              <a:cs typeface="Segoe UI"/>
            </a:endParaRPr>
          </a:p>
          <a:p>
            <a:pPr marR="8255" algn="r">
              <a:lnSpc>
                <a:spcPts val="1920"/>
              </a:lnSpc>
              <a:spcBef>
                <a:spcPts val="5"/>
              </a:spcBef>
            </a:pPr>
            <a:r>
              <a:rPr sz="1600" dirty="0">
                <a:solidFill>
                  <a:srgbClr val="0D69AE"/>
                </a:solidFill>
                <a:latin typeface="Segoe UI"/>
                <a:cs typeface="Segoe UI"/>
              </a:rPr>
              <a:t>Project</a:t>
            </a:r>
            <a:r>
              <a:rPr sz="1600" spc="-5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0D69AE"/>
                </a:solidFill>
                <a:latin typeface="Segoe UI"/>
                <a:cs typeface="Segoe UI"/>
              </a:rPr>
              <a:t>Communication</a:t>
            </a:r>
            <a:r>
              <a:rPr sz="1600" spc="-75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0D69AE"/>
                </a:solidFill>
                <a:latin typeface="Segoe UI"/>
                <a:cs typeface="Segoe UI"/>
              </a:rPr>
              <a:t>Management</a:t>
            </a:r>
            <a:endParaRPr sz="1600">
              <a:latin typeface="Segoe UI"/>
              <a:cs typeface="Segoe UI"/>
            </a:endParaRPr>
          </a:p>
          <a:p>
            <a:pPr marR="5080" algn="r">
              <a:lnSpc>
                <a:spcPts val="2160"/>
              </a:lnSpc>
            </a:pPr>
            <a:r>
              <a:rPr sz="1800" dirty="0">
                <a:solidFill>
                  <a:srgbClr val="0D69AE"/>
                </a:solidFill>
                <a:latin typeface="Segoe UI"/>
                <a:cs typeface="Segoe UI"/>
              </a:rPr>
              <a:t>in</a:t>
            </a:r>
            <a:r>
              <a:rPr sz="1800" spc="-20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1800" b="1" dirty="0">
                <a:solidFill>
                  <a:srgbClr val="0D69AE"/>
                </a:solidFill>
                <a:latin typeface="Segoe UI"/>
                <a:cs typeface="Segoe UI"/>
              </a:rPr>
              <a:t>Agile</a:t>
            </a:r>
            <a:r>
              <a:rPr sz="1800" b="1" spc="-25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1800" spc="-10" dirty="0">
                <a:solidFill>
                  <a:srgbClr val="0D69AE"/>
                </a:solidFill>
                <a:latin typeface="Segoe UI"/>
                <a:cs typeface="Segoe UI"/>
              </a:rPr>
              <a:t>environment</a:t>
            </a:r>
            <a:endParaRPr sz="1800">
              <a:latin typeface="Segoe UI"/>
              <a:cs typeface="Segoe UI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8238870" y="2001773"/>
            <a:ext cx="3382645" cy="8185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0D69AE"/>
                </a:solidFill>
                <a:latin typeface="Segoe UI"/>
                <a:cs typeface="Segoe UI"/>
              </a:rPr>
              <a:t>Walk</a:t>
            </a:r>
            <a:r>
              <a:rPr sz="1800" spc="-50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1800" spc="-10" dirty="0">
                <a:solidFill>
                  <a:srgbClr val="0D69AE"/>
                </a:solidFill>
                <a:latin typeface="Segoe UI"/>
                <a:cs typeface="Segoe UI"/>
              </a:rPr>
              <a:t>through</a:t>
            </a:r>
            <a:endParaRPr sz="1800">
              <a:latin typeface="Segoe UI"/>
              <a:cs typeface="Segoe UI"/>
            </a:endParaRPr>
          </a:p>
          <a:p>
            <a:pPr marL="12700">
              <a:lnSpc>
                <a:spcPts val="1914"/>
              </a:lnSpc>
              <a:spcBef>
                <a:spcPts val="5"/>
              </a:spcBef>
            </a:pPr>
            <a:r>
              <a:rPr sz="1600" dirty="0">
                <a:solidFill>
                  <a:srgbClr val="0D69AE"/>
                </a:solidFill>
                <a:latin typeface="Segoe UI"/>
                <a:cs typeface="Segoe UI"/>
              </a:rPr>
              <a:t>Project</a:t>
            </a:r>
            <a:r>
              <a:rPr sz="1600" spc="20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0D69AE"/>
                </a:solidFill>
                <a:latin typeface="Segoe UI"/>
                <a:cs typeface="Segoe UI"/>
              </a:rPr>
              <a:t>Communication</a:t>
            </a:r>
            <a:r>
              <a:rPr sz="1600" spc="-55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0D69AE"/>
                </a:solidFill>
                <a:latin typeface="Segoe UI"/>
                <a:cs typeface="Segoe UI"/>
              </a:rPr>
              <a:t>Management</a:t>
            </a:r>
            <a:endParaRPr sz="1600">
              <a:latin typeface="Segoe UI"/>
              <a:cs typeface="Segoe UI"/>
            </a:endParaRPr>
          </a:p>
          <a:p>
            <a:pPr marL="12700">
              <a:lnSpc>
                <a:spcPts val="2155"/>
              </a:lnSpc>
            </a:pPr>
            <a:r>
              <a:rPr sz="1800" b="1" i="1" dirty="0">
                <a:solidFill>
                  <a:srgbClr val="0D69AE"/>
                </a:solidFill>
                <a:latin typeface="Segoe UI"/>
                <a:cs typeface="Segoe UI"/>
              </a:rPr>
              <a:t>processes</a:t>
            </a:r>
            <a:r>
              <a:rPr sz="1800" b="1" i="1" spc="-55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D69AE"/>
                </a:solidFill>
                <a:latin typeface="Segoe UI"/>
                <a:cs typeface="Segoe UI"/>
              </a:rPr>
              <a:t>of</a:t>
            </a:r>
            <a:r>
              <a:rPr sz="1800" spc="-70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1800" spc="-10" dirty="0">
                <a:solidFill>
                  <a:srgbClr val="0D69AE"/>
                </a:solidFill>
                <a:latin typeface="Segoe UI"/>
                <a:cs typeface="Segoe UI"/>
              </a:rPr>
              <a:t>PMBoK</a:t>
            </a:r>
            <a:endParaRPr sz="1800">
              <a:latin typeface="Segoe UI"/>
              <a:cs typeface="Segoe UI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8288273" y="4324350"/>
            <a:ext cx="2694940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0D69AE"/>
                </a:solidFill>
                <a:latin typeface="Segoe UI"/>
                <a:cs typeface="Segoe UI"/>
              </a:rPr>
              <a:t>Practical</a:t>
            </a:r>
            <a:r>
              <a:rPr sz="1800" b="1" spc="-55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1800" b="1" dirty="0">
                <a:solidFill>
                  <a:srgbClr val="0D69AE"/>
                </a:solidFill>
                <a:latin typeface="Segoe UI"/>
                <a:cs typeface="Segoe UI"/>
              </a:rPr>
              <a:t>Management</a:t>
            </a:r>
            <a:r>
              <a:rPr sz="1800" b="1" spc="-45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1800" spc="-25" dirty="0">
                <a:solidFill>
                  <a:srgbClr val="0D69AE"/>
                </a:solidFill>
                <a:latin typeface="Segoe UI"/>
                <a:cs typeface="Segoe UI"/>
              </a:rPr>
              <a:t>of</a:t>
            </a:r>
            <a:endParaRPr sz="18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</a:pPr>
            <a:r>
              <a:rPr sz="1800" dirty="0">
                <a:solidFill>
                  <a:srgbClr val="0D69AE"/>
                </a:solidFill>
                <a:latin typeface="Segoe UI"/>
                <a:cs typeface="Segoe UI"/>
              </a:rPr>
              <a:t>Project</a:t>
            </a:r>
            <a:r>
              <a:rPr sz="1800" spc="-45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1800" spc="-10" dirty="0">
                <a:solidFill>
                  <a:srgbClr val="0D69AE"/>
                </a:solidFill>
                <a:latin typeface="Segoe UI"/>
                <a:cs typeface="Segoe UI"/>
              </a:rPr>
              <a:t>Communication</a:t>
            </a:r>
            <a:endParaRPr sz="18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</a:pPr>
            <a:r>
              <a:rPr sz="1800" dirty="0">
                <a:solidFill>
                  <a:srgbClr val="0D69AE"/>
                </a:solidFill>
                <a:latin typeface="Segoe UI"/>
                <a:cs typeface="Segoe UI"/>
              </a:rPr>
              <a:t>In</a:t>
            </a:r>
            <a:r>
              <a:rPr sz="1800" spc="-40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1800" b="1" spc="-10" dirty="0">
                <a:solidFill>
                  <a:srgbClr val="0D69AE"/>
                </a:solidFill>
                <a:latin typeface="Segoe UI"/>
                <a:cs typeface="Segoe UI"/>
              </a:rPr>
              <a:t>Fsoft</a:t>
            </a:r>
            <a:endParaRPr sz="1800">
              <a:latin typeface="Segoe UI"/>
              <a:cs typeface="Segoe U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27664" y="146304"/>
            <a:ext cx="1021079" cy="4572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329184" y="0"/>
            <a:ext cx="11863070" cy="6858000"/>
            <a:chOff x="329184" y="0"/>
            <a:chExt cx="11863070" cy="6858000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632704" y="1478280"/>
              <a:ext cx="6559296" cy="537972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635751" y="0"/>
              <a:ext cx="6556185" cy="356616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29184" y="923544"/>
              <a:ext cx="6193536" cy="999743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05561" rIns="0" bIns="0" rtlCol="0">
            <a:spAutoFit/>
          </a:bodyPr>
          <a:lstStyle/>
          <a:p>
            <a:pPr marL="342265">
              <a:lnSpc>
                <a:spcPct val="100000"/>
              </a:lnSpc>
              <a:spcBef>
                <a:spcPts val="90"/>
              </a:spcBef>
            </a:pPr>
            <a:r>
              <a:rPr spc="-10" dirty="0">
                <a:solidFill>
                  <a:srgbClr val="0D69AE"/>
                </a:solidFill>
              </a:rPr>
              <a:t>Communication</a:t>
            </a:r>
          </a:p>
        </p:txBody>
      </p:sp>
      <p:sp>
        <p:nvSpPr>
          <p:cNvPr id="8" name="object 8"/>
          <p:cNvSpPr/>
          <p:nvPr/>
        </p:nvSpPr>
        <p:spPr>
          <a:xfrm>
            <a:off x="914400" y="5007864"/>
            <a:ext cx="307975" cy="265430"/>
          </a:xfrm>
          <a:custGeom>
            <a:avLst/>
            <a:gdLst/>
            <a:ahLst/>
            <a:cxnLst/>
            <a:rect l="l" t="t" r="r" b="b"/>
            <a:pathLst>
              <a:path w="307975" h="265429">
                <a:moveTo>
                  <a:pt x="153924" y="0"/>
                </a:moveTo>
                <a:lnTo>
                  <a:pt x="0" y="265176"/>
                </a:lnTo>
                <a:lnTo>
                  <a:pt x="307847" y="265176"/>
                </a:lnTo>
                <a:lnTo>
                  <a:pt x="153924" y="0"/>
                </a:lnTo>
                <a:close/>
              </a:path>
            </a:pathLst>
          </a:custGeom>
          <a:solidFill>
            <a:srgbClr val="0D69A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408838" y="2856102"/>
            <a:ext cx="6884670" cy="1727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200" b="1" dirty="0">
                <a:solidFill>
                  <a:srgbClr val="0D69AE"/>
                </a:solidFill>
                <a:latin typeface="Segoe UI"/>
                <a:cs typeface="Segoe UI"/>
              </a:rPr>
              <a:t>Project</a:t>
            </a:r>
            <a:r>
              <a:rPr sz="2200" b="1" spc="-80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2200" b="1" dirty="0">
                <a:solidFill>
                  <a:srgbClr val="0D69AE"/>
                </a:solidFill>
                <a:latin typeface="Segoe UI"/>
                <a:cs typeface="Segoe UI"/>
              </a:rPr>
              <a:t>Communication</a:t>
            </a:r>
            <a:r>
              <a:rPr sz="2200" b="1" spc="-55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2200" b="1" spc="-10" dirty="0">
                <a:solidFill>
                  <a:srgbClr val="0D69AE"/>
                </a:solidFill>
                <a:latin typeface="Segoe UI"/>
                <a:cs typeface="Segoe UI"/>
              </a:rPr>
              <a:t>Management</a:t>
            </a:r>
            <a:endParaRPr sz="2200">
              <a:latin typeface="Segoe UI"/>
              <a:cs typeface="Segoe UI"/>
            </a:endParaRPr>
          </a:p>
          <a:p>
            <a:pPr marL="12700" marR="5080">
              <a:lnSpc>
                <a:spcPts val="1460"/>
              </a:lnSpc>
              <a:spcBef>
                <a:spcPts val="1455"/>
              </a:spcBef>
            </a:pPr>
            <a:r>
              <a:rPr sz="1300" dirty="0">
                <a:solidFill>
                  <a:srgbClr val="252525"/>
                </a:solidFill>
                <a:latin typeface="Segoe UI"/>
                <a:cs typeface="Segoe UI"/>
              </a:rPr>
              <a:t>to</a:t>
            </a:r>
            <a:r>
              <a:rPr sz="1300" spc="-6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300" b="1" dirty="0">
                <a:solidFill>
                  <a:srgbClr val="252525"/>
                </a:solidFill>
                <a:latin typeface="Segoe UI"/>
                <a:cs typeface="Segoe UI"/>
              </a:rPr>
              <a:t>ensure</a:t>
            </a:r>
            <a:r>
              <a:rPr sz="1300" b="1" spc="-5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300" dirty="0">
                <a:solidFill>
                  <a:srgbClr val="252525"/>
                </a:solidFill>
                <a:latin typeface="Segoe UI"/>
                <a:cs typeface="Segoe UI"/>
              </a:rPr>
              <a:t>that</a:t>
            </a:r>
            <a:r>
              <a:rPr sz="1300" spc="-5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300" dirty="0">
                <a:solidFill>
                  <a:srgbClr val="252525"/>
                </a:solidFill>
                <a:latin typeface="Segoe UI"/>
                <a:cs typeface="Segoe UI"/>
              </a:rPr>
              <a:t>the</a:t>
            </a:r>
            <a:r>
              <a:rPr sz="1300" spc="-4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300" b="1" dirty="0">
                <a:solidFill>
                  <a:srgbClr val="252525"/>
                </a:solidFill>
                <a:latin typeface="Segoe UI"/>
                <a:cs typeface="Segoe UI"/>
              </a:rPr>
              <a:t>information</a:t>
            </a:r>
            <a:r>
              <a:rPr sz="1300" b="1" spc="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300" dirty="0">
                <a:solidFill>
                  <a:srgbClr val="252525"/>
                </a:solidFill>
                <a:latin typeface="Segoe UI"/>
                <a:cs typeface="Segoe UI"/>
              </a:rPr>
              <a:t>needs</a:t>
            </a:r>
            <a:r>
              <a:rPr sz="1300" spc="-6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300" dirty="0">
                <a:solidFill>
                  <a:srgbClr val="252525"/>
                </a:solidFill>
                <a:latin typeface="Segoe UI"/>
                <a:cs typeface="Segoe UI"/>
              </a:rPr>
              <a:t>of</a:t>
            </a:r>
            <a:r>
              <a:rPr sz="1300" spc="-4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300" dirty="0">
                <a:solidFill>
                  <a:srgbClr val="252525"/>
                </a:solidFill>
                <a:latin typeface="Segoe UI"/>
                <a:cs typeface="Segoe UI"/>
              </a:rPr>
              <a:t>the</a:t>
            </a:r>
            <a:r>
              <a:rPr sz="1300" spc="-7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300" dirty="0">
                <a:solidFill>
                  <a:srgbClr val="252525"/>
                </a:solidFill>
                <a:latin typeface="Segoe UI"/>
                <a:cs typeface="Segoe UI"/>
              </a:rPr>
              <a:t>project</a:t>
            </a:r>
            <a:r>
              <a:rPr sz="1300" spc="-5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300" dirty="0">
                <a:solidFill>
                  <a:srgbClr val="252525"/>
                </a:solidFill>
                <a:latin typeface="Segoe UI"/>
                <a:cs typeface="Segoe UI"/>
              </a:rPr>
              <a:t>and</a:t>
            </a:r>
            <a:r>
              <a:rPr sz="1300" spc="-4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300" dirty="0">
                <a:solidFill>
                  <a:srgbClr val="252525"/>
                </a:solidFill>
                <a:latin typeface="Segoe UI"/>
                <a:cs typeface="Segoe UI"/>
              </a:rPr>
              <a:t>its</a:t>
            </a:r>
            <a:r>
              <a:rPr sz="1300" spc="-5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300" b="1" spc="-10" dirty="0">
                <a:solidFill>
                  <a:srgbClr val="252525"/>
                </a:solidFill>
                <a:latin typeface="Segoe UI"/>
                <a:cs typeface="Segoe UI"/>
              </a:rPr>
              <a:t>stakeholders</a:t>
            </a:r>
            <a:r>
              <a:rPr sz="1300" b="1" spc="1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300" dirty="0">
                <a:solidFill>
                  <a:srgbClr val="252525"/>
                </a:solidFill>
                <a:latin typeface="Segoe UI"/>
                <a:cs typeface="Segoe UI"/>
              </a:rPr>
              <a:t>are</a:t>
            </a:r>
            <a:r>
              <a:rPr sz="1300" spc="-3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300" dirty="0">
                <a:solidFill>
                  <a:srgbClr val="252525"/>
                </a:solidFill>
                <a:latin typeface="Segoe UI"/>
                <a:cs typeface="Segoe UI"/>
              </a:rPr>
              <a:t>met</a:t>
            </a:r>
            <a:r>
              <a:rPr sz="1300" spc="-7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300" dirty="0">
                <a:solidFill>
                  <a:srgbClr val="252525"/>
                </a:solidFill>
                <a:latin typeface="Segoe UI"/>
                <a:cs typeface="Segoe UI"/>
              </a:rPr>
              <a:t>through</a:t>
            </a:r>
            <a:r>
              <a:rPr sz="1300" spc="-6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300" spc="-25" dirty="0">
                <a:solidFill>
                  <a:srgbClr val="252525"/>
                </a:solidFill>
                <a:latin typeface="Segoe UI"/>
                <a:cs typeface="Segoe UI"/>
              </a:rPr>
              <a:t>the </a:t>
            </a:r>
            <a:r>
              <a:rPr sz="1300" spc="-10" dirty="0">
                <a:solidFill>
                  <a:srgbClr val="252525"/>
                </a:solidFill>
                <a:latin typeface="Segoe UI"/>
                <a:cs typeface="Segoe UI"/>
              </a:rPr>
              <a:t>development</a:t>
            </a:r>
            <a:r>
              <a:rPr sz="1300" spc="-5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300" dirty="0">
                <a:solidFill>
                  <a:srgbClr val="252525"/>
                </a:solidFill>
                <a:latin typeface="Segoe UI"/>
                <a:cs typeface="Segoe UI"/>
              </a:rPr>
              <a:t>of</a:t>
            </a:r>
            <a:r>
              <a:rPr sz="1300" spc="-4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300" dirty="0">
                <a:solidFill>
                  <a:srgbClr val="252525"/>
                </a:solidFill>
                <a:latin typeface="Segoe UI"/>
                <a:cs typeface="Segoe UI"/>
              </a:rPr>
              <a:t>artifacts and</a:t>
            </a:r>
            <a:r>
              <a:rPr sz="1300" spc="-1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300" spc="-10" dirty="0">
                <a:solidFill>
                  <a:srgbClr val="252525"/>
                </a:solidFill>
                <a:latin typeface="Segoe UI"/>
                <a:cs typeface="Segoe UI"/>
              </a:rPr>
              <a:t>implementation </a:t>
            </a:r>
            <a:r>
              <a:rPr sz="1300" dirty="0">
                <a:solidFill>
                  <a:srgbClr val="252525"/>
                </a:solidFill>
                <a:latin typeface="Segoe UI"/>
                <a:cs typeface="Segoe UI"/>
              </a:rPr>
              <a:t>of</a:t>
            </a:r>
            <a:r>
              <a:rPr sz="1300" spc="-4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300" spc="-10" dirty="0">
                <a:solidFill>
                  <a:srgbClr val="252525"/>
                </a:solidFill>
                <a:latin typeface="Segoe UI"/>
                <a:cs typeface="Segoe UI"/>
              </a:rPr>
              <a:t>activities</a:t>
            </a:r>
            <a:endParaRPr sz="1300">
              <a:latin typeface="Segoe UI"/>
              <a:cs typeface="Segoe UI"/>
            </a:endParaRPr>
          </a:p>
          <a:p>
            <a:pPr marL="12700">
              <a:lnSpc>
                <a:spcPts val="1435"/>
              </a:lnSpc>
            </a:pPr>
            <a:r>
              <a:rPr sz="1300" u="sng" dirty="0">
                <a:solidFill>
                  <a:srgbClr val="252525"/>
                </a:solidFill>
                <a:uFill>
                  <a:solidFill>
                    <a:srgbClr val="252525"/>
                  </a:solidFill>
                </a:uFill>
                <a:latin typeface="Segoe UI"/>
                <a:cs typeface="Segoe UI"/>
              </a:rPr>
              <a:t>to</a:t>
            </a:r>
            <a:r>
              <a:rPr sz="1300" u="sng" spc="-60" dirty="0">
                <a:solidFill>
                  <a:srgbClr val="252525"/>
                </a:solidFill>
                <a:uFill>
                  <a:solidFill>
                    <a:srgbClr val="252525"/>
                  </a:solidFill>
                </a:uFill>
                <a:latin typeface="Segoe UI"/>
                <a:cs typeface="Segoe UI"/>
              </a:rPr>
              <a:t> </a:t>
            </a:r>
            <a:r>
              <a:rPr sz="1300" u="sng" dirty="0">
                <a:solidFill>
                  <a:srgbClr val="252525"/>
                </a:solidFill>
                <a:uFill>
                  <a:solidFill>
                    <a:srgbClr val="252525"/>
                  </a:solidFill>
                </a:uFill>
                <a:latin typeface="Segoe UI"/>
                <a:cs typeface="Segoe UI"/>
              </a:rPr>
              <a:t>achieve</a:t>
            </a:r>
            <a:r>
              <a:rPr sz="1300" u="sng" spc="-45" dirty="0">
                <a:solidFill>
                  <a:srgbClr val="252525"/>
                </a:solidFill>
                <a:uFill>
                  <a:solidFill>
                    <a:srgbClr val="252525"/>
                  </a:solidFill>
                </a:uFill>
                <a:latin typeface="Segoe UI"/>
                <a:cs typeface="Segoe UI"/>
              </a:rPr>
              <a:t> </a:t>
            </a:r>
            <a:r>
              <a:rPr sz="1300" u="sng" dirty="0">
                <a:solidFill>
                  <a:srgbClr val="252525"/>
                </a:solidFill>
                <a:uFill>
                  <a:solidFill>
                    <a:srgbClr val="252525"/>
                  </a:solidFill>
                </a:uFill>
                <a:latin typeface="Segoe UI"/>
                <a:cs typeface="Segoe UI"/>
              </a:rPr>
              <a:t>effective</a:t>
            </a:r>
            <a:r>
              <a:rPr sz="1300" u="sng" spc="-50" dirty="0">
                <a:solidFill>
                  <a:srgbClr val="252525"/>
                </a:solidFill>
                <a:uFill>
                  <a:solidFill>
                    <a:srgbClr val="252525"/>
                  </a:solidFill>
                </a:uFill>
                <a:latin typeface="Segoe UI"/>
                <a:cs typeface="Segoe UI"/>
              </a:rPr>
              <a:t> </a:t>
            </a:r>
            <a:r>
              <a:rPr sz="1300" u="sng" dirty="0">
                <a:solidFill>
                  <a:srgbClr val="252525"/>
                </a:solidFill>
                <a:uFill>
                  <a:solidFill>
                    <a:srgbClr val="252525"/>
                  </a:solidFill>
                </a:uFill>
                <a:latin typeface="Segoe UI"/>
                <a:cs typeface="Segoe UI"/>
              </a:rPr>
              <a:t>information</a:t>
            </a:r>
            <a:r>
              <a:rPr sz="1300" u="sng" spc="-35" dirty="0">
                <a:solidFill>
                  <a:srgbClr val="252525"/>
                </a:solidFill>
                <a:uFill>
                  <a:solidFill>
                    <a:srgbClr val="252525"/>
                  </a:solidFill>
                </a:uFill>
                <a:latin typeface="Segoe UI"/>
                <a:cs typeface="Segoe UI"/>
              </a:rPr>
              <a:t> </a:t>
            </a:r>
            <a:r>
              <a:rPr sz="1300" u="sng" spc="-10" dirty="0">
                <a:solidFill>
                  <a:srgbClr val="252525"/>
                </a:solidFill>
                <a:uFill>
                  <a:solidFill>
                    <a:srgbClr val="252525"/>
                  </a:solidFill>
                </a:uFill>
                <a:latin typeface="Segoe UI"/>
                <a:cs typeface="Segoe UI"/>
              </a:rPr>
              <a:t>exchange</a:t>
            </a:r>
            <a:r>
              <a:rPr sz="1300" spc="-10" dirty="0">
                <a:solidFill>
                  <a:srgbClr val="252525"/>
                </a:solidFill>
                <a:latin typeface="Segoe UI"/>
                <a:cs typeface="Segoe UI"/>
              </a:rPr>
              <a:t>.</a:t>
            </a:r>
            <a:endParaRPr sz="1300">
              <a:latin typeface="Segoe UI"/>
              <a:cs typeface="Segoe UI"/>
            </a:endParaRPr>
          </a:p>
          <a:p>
            <a:pPr>
              <a:lnSpc>
                <a:spcPct val="100000"/>
              </a:lnSpc>
              <a:spcBef>
                <a:spcPts val="60"/>
              </a:spcBef>
            </a:pPr>
            <a:endParaRPr sz="25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</a:pPr>
            <a:r>
              <a:rPr sz="1300" b="1" spc="-10" dirty="0">
                <a:solidFill>
                  <a:srgbClr val="FF0000"/>
                </a:solidFill>
                <a:latin typeface="Segoe UI"/>
                <a:cs typeface="Segoe UI"/>
              </a:rPr>
              <a:t>Communication</a:t>
            </a:r>
            <a:r>
              <a:rPr sz="1300" b="1" spc="1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300" b="1" dirty="0">
                <a:solidFill>
                  <a:srgbClr val="FF0000"/>
                </a:solidFill>
                <a:latin typeface="Segoe UI"/>
                <a:cs typeface="Segoe UI"/>
              </a:rPr>
              <a:t>is</a:t>
            </a:r>
            <a:r>
              <a:rPr sz="1300" b="1" spc="-1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300" b="1" dirty="0">
                <a:solidFill>
                  <a:srgbClr val="FF0000"/>
                </a:solidFill>
                <a:latin typeface="Segoe UI"/>
                <a:cs typeface="Segoe UI"/>
              </a:rPr>
              <a:t>the</a:t>
            </a:r>
            <a:r>
              <a:rPr sz="1300" b="1" spc="-4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300" b="1" dirty="0">
                <a:solidFill>
                  <a:srgbClr val="FF0000"/>
                </a:solidFill>
                <a:latin typeface="Segoe UI"/>
                <a:cs typeface="Segoe UI"/>
              </a:rPr>
              <a:t>key</a:t>
            </a:r>
            <a:r>
              <a:rPr sz="1300" b="1" spc="-1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300" b="1" dirty="0">
                <a:solidFill>
                  <a:srgbClr val="FF0000"/>
                </a:solidFill>
                <a:latin typeface="Segoe UI"/>
                <a:cs typeface="Segoe UI"/>
              </a:rPr>
              <a:t>factor</a:t>
            </a:r>
            <a:r>
              <a:rPr sz="1300" b="1" spc="-5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300" b="1" dirty="0">
                <a:solidFill>
                  <a:srgbClr val="FF0000"/>
                </a:solidFill>
                <a:latin typeface="Segoe UI"/>
                <a:cs typeface="Segoe UI"/>
              </a:rPr>
              <a:t>to</a:t>
            </a:r>
            <a:r>
              <a:rPr sz="1300" b="1" spc="-3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300" b="1" dirty="0">
                <a:solidFill>
                  <a:srgbClr val="FF0000"/>
                </a:solidFill>
                <a:latin typeface="Segoe UI"/>
                <a:cs typeface="Segoe UI"/>
              </a:rPr>
              <a:t>a</a:t>
            </a:r>
            <a:r>
              <a:rPr sz="1300" b="1" spc="-1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300" b="1" dirty="0">
                <a:solidFill>
                  <a:srgbClr val="FF0000"/>
                </a:solidFill>
                <a:latin typeface="Segoe UI"/>
                <a:cs typeface="Segoe UI"/>
              </a:rPr>
              <a:t>project</a:t>
            </a:r>
            <a:r>
              <a:rPr sz="1300" b="1" spc="-10" dirty="0">
                <a:solidFill>
                  <a:srgbClr val="FF0000"/>
                </a:solidFill>
                <a:latin typeface="Segoe UI"/>
                <a:cs typeface="Segoe UI"/>
              </a:rPr>
              <a:t> success.</a:t>
            </a:r>
            <a:endParaRPr sz="1300">
              <a:latin typeface="Segoe UI"/>
              <a:cs typeface="Segoe UI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3/18/2021</a:t>
            </a:r>
          </a:p>
        </p:txBody>
      </p:sp>
      <p:sp>
        <p:nvSpPr>
          <p:cNvPr id="11" name="object 11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43e-</a:t>
            </a:r>
            <a:r>
              <a:rPr dirty="0"/>
              <a:t>BM/HR/HDCV/FSOFT</a:t>
            </a:r>
            <a:r>
              <a:rPr spc="45" dirty="0"/>
              <a:t> </a:t>
            </a:r>
            <a:r>
              <a:rPr dirty="0"/>
              <a:t>V1.2 -</a:t>
            </a:r>
            <a:r>
              <a:rPr spc="-15" dirty="0"/>
              <a:t> </a:t>
            </a:r>
            <a:r>
              <a:rPr dirty="0"/>
              <a:t>©FPT</a:t>
            </a:r>
            <a:r>
              <a:rPr spc="20" dirty="0"/>
              <a:t> </a:t>
            </a:r>
            <a:r>
              <a:rPr dirty="0"/>
              <a:t>SOFTWARE –</a:t>
            </a:r>
            <a:r>
              <a:rPr spc="-20" dirty="0"/>
              <a:t> </a:t>
            </a:r>
            <a:r>
              <a:rPr spc="-10" dirty="0"/>
              <a:t>Corporate</a:t>
            </a:r>
            <a:r>
              <a:rPr spc="60" dirty="0"/>
              <a:t> </a:t>
            </a:r>
            <a:r>
              <a:rPr dirty="0"/>
              <a:t>Training</a:t>
            </a:r>
            <a:r>
              <a:rPr spc="20" dirty="0"/>
              <a:t> </a:t>
            </a:r>
            <a:r>
              <a:rPr spc="-10" dirty="0"/>
              <a:t>Center</a:t>
            </a: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5"/>
              </a:spcBef>
            </a:pPr>
            <a:fld id="{81D60167-4931-47E6-BA6A-407CBD079E47}" type="slidenum">
              <a:rPr spc="-25" dirty="0"/>
              <a:t>4</a:t>
            </a:fld>
            <a:endParaRPr spc="-25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27664" y="146304"/>
            <a:ext cx="1021079" cy="4572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45720"/>
            <a:chOff x="0" y="0"/>
            <a:chExt cx="12192000" cy="45720"/>
          </a:xfrm>
        </p:grpSpPr>
        <p:sp>
          <p:nvSpPr>
            <p:cNvPr id="4" name="object 4"/>
            <p:cNvSpPr/>
            <p:nvPr/>
          </p:nvSpPr>
          <p:spPr>
            <a:xfrm>
              <a:off x="8153400" y="0"/>
              <a:ext cx="4038600" cy="45720"/>
            </a:xfrm>
            <a:custGeom>
              <a:avLst/>
              <a:gdLst/>
              <a:ahLst/>
              <a:cxnLst/>
              <a:rect l="l" t="t" r="r" b="b"/>
              <a:pathLst>
                <a:path w="4038600" h="45720">
                  <a:moveTo>
                    <a:pt x="4038600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038600" y="45720"/>
                  </a:lnTo>
                  <a:lnTo>
                    <a:pt x="4038600" y="0"/>
                  </a:lnTo>
                  <a:close/>
                </a:path>
              </a:pathLst>
            </a:custGeom>
            <a:solidFill>
              <a:srgbClr val="0D69A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325367" y="0"/>
              <a:ext cx="4910455" cy="45720"/>
            </a:xfrm>
            <a:custGeom>
              <a:avLst/>
              <a:gdLst/>
              <a:ahLst/>
              <a:cxnLst/>
              <a:rect l="l" t="t" r="r" b="b"/>
              <a:pathLst>
                <a:path w="4910455" h="45720">
                  <a:moveTo>
                    <a:pt x="4910328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910328" y="45720"/>
                  </a:lnTo>
                  <a:lnTo>
                    <a:pt x="4910328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0"/>
              <a:ext cx="4657725" cy="45720"/>
            </a:xfrm>
            <a:custGeom>
              <a:avLst/>
              <a:gdLst/>
              <a:ahLst/>
              <a:cxnLst/>
              <a:rect l="l" t="t" r="r" b="b"/>
              <a:pathLst>
                <a:path w="4657725" h="45720">
                  <a:moveTo>
                    <a:pt x="4657344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657344" y="45720"/>
                  </a:lnTo>
                  <a:lnTo>
                    <a:pt x="4657344" y="0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4513579"/>
            <a:ext cx="670598" cy="1073886"/>
          </a:xfrm>
          <a:prstGeom prst="rect">
            <a:avLst/>
          </a:prstGeom>
        </p:spPr>
      </p:pic>
      <p:grpSp>
        <p:nvGrpSpPr>
          <p:cNvPr id="8" name="object 8"/>
          <p:cNvGrpSpPr/>
          <p:nvPr/>
        </p:nvGrpSpPr>
        <p:grpSpPr>
          <a:xfrm>
            <a:off x="7906511" y="4751832"/>
            <a:ext cx="4066540" cy="1438910"/>
            <a:chOff x="7906511" y="4751832"/>
            <a:chExt cx="4066540" cy="1438910"/>
          </a:xfrm>
        </p:grpSpPr>
        <p:sp>
          <p:nvSpPr>
            <p:cNvPr id="9" name="object 9"/>
            <p:cNvSpPr/>
            <p:nvPr/>
          </p:nvSpPr>
          <p:spPr>
            <a:xfrm>
              <a:off x="7912607" y="4757928"/>
              <a:ext cx="4053840" cy="1426845"/>
            </a:xfrm>
            <a:custGeom>
              <a:avLst/>
              <a:gdLst/>
              <a:ahLst/>
              <a:cxnLst/>
              <a:rect l="l" t="t" r="r" b="b"/>
              <a:pathLst>
                <a:path w="4053840" h="1426845">
                  <a:moveTo>
                    <a:pt x="3816096" y="0"/>
                  </a:moveTo>
                  <a:lnTo>
                    <a:pt x="0" y="0"/>
                  </a:lnTo>
                  <a:lnTo>
                    <a:pt x="0" y="1426464"/>
                  </a:lnTo>
                  <a:lnTo>
                    <a:pt x="4053840" y="1426464"/>
                  </a:lnTo>
                  <a:lnTo>
                    <a:pt x="4053840" y="237744"/>
                  </a:lnTo>
                  <a:lnTo>
                    <a:pt x="3816096" y="0"/>
                  </a:lnTo>
                  <a:close/>
                </a:path>
              </a:pathLst>
            </a:custGeom>
            <a:solidFill>
              <a:srgbClr val="D0F4E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912607" y="4757928"/>
              <a:ext cx="4053840" cy="1426845"/>
            </a:xfrm>
            <a:custGeom>
              <a:avLst/>
              <a:gdLst/>
              <a:ahLst/>
              <a:cxnLst/>
              <a:rect l="l" t="t" r="r" b="b"/>
              <a:pathLst>
                <a:path w="4053840" h="1426845">
                  <a:moveTo>
                    <a:pt x="0" y="0"/>
                  </a:moveTo>
                  <a:lnTo>
                    <a:pt x="3816096" y="0"/>
                  </a:lnTo>
                  <a:lnTo>
                    <a:pt x="4053840" y="237744"/>
                  </a:lnTo>
                  <a:lnTo>
                    <a:pt x="4053840" y="1426464"/>
                  </a:lnTo>
                  <a:lnTo>
                    <a:pt x="0" y="1426464"/>
                  </a:lnTo>
                  <a:lnTo>
                    <a:pt x="0" y="0"/>
                  </a:lnTo>
                  <a:close/>
                </a:path>
              </a:pathLst>
            </a:custGeom>
            <a:ln w="12192">
              <a:solidFill>
                <a:srgbClr val="074A8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7992871" y="4781550"/>
            <a:ext cx="3649979" cy="124650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b="1" dirty="0">
                <a:solidFill>
                  <a:srgbClr val="44536A"/>
                </a:solidFill>
                <a:latin typeface="Segoe UI"/>
                <a:cs typeface="Segoe UI"/>
              </a:rPr>
              <a:t>Effective</a:t>
            </a:r>
            <a:r>
              <a:rPr sz="1600" b="1" spc="-105" dirty="0">
                <a:solidFill>
                  <a:srgbClr val="44536A"/>
                </a:solidFill>
                <a:latin typeface="Segoe UI"/>
                <a:cs typeface="Segoe UI"/>
              </a:rPr>
              <a:t> </a:t>
            </a:r>
            <a:r>
              <a:rPr sz="1600" b="1" spc="-10" dirty="0">
                <a:solidFill>
                  <a:srgbClr val="44536A"/>
                </a:solidFill>
                <a:latin typeface="Segoe UI"/>
                <a:cs typeface="Segoe UI"/>
              </a:rPr>
              <a:t>Communication:</a:t>
            </a:r>
            <a:endParaRPr sz="16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tabLst>
                <a:tab pos="299085" algn="l"/>
              </a:tabLst>
            </a:pPr>
            <a:r>
              <a:rPr sz="1600" spc="-50" dirty="0">
                <a:solidFill>
                  <a:srgbClr val="44536A"/>
                </a:solidFill>
                <a:latin typeface="Segoe UI"/>
                <a:cs typeface="Segoe UI"/>
              </a:rPr>
              <a:t>-</a:t>
            </a:r>
            <a:r>
              <a:rPr sz="1600" dirty="0">
                <a:solidFill>
                  <a:srgbClr val="44536A"/>
                </a:solidFill>
                <a:latin typeface="Segoe UI"/>
                <a:cs typeface="Segoe UI"/>
              </a:rPr>
              <a:t>	Correct</a:t>
            </a:r>
            <a:r>
              <a:rPr sz="1600" spc="-35" dirty="0">
                <a:solidFill>
                  <a:srgbClr val="44536A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44536A"/>
                </a:solidFill>
                <a:latin typeface="Segoe UI"/>
                <a:cs typeface="Segoe UI"/>
              </a:rPr>
              <a:t>mutual</a:t>
            </a:r>
            <a:r>
              <a:rPr sz="1600" spc="-85" dirty="0">
                <a:solidFill>
                  <a:srgbClr val="44536A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44536A"/>
                </a:solidFill>
                <a:latin typeface="Segoe UI"/>
                <a:cs typeface="Segoe UI"/>
              </a:rPr>
              <a:t>encoding</a:t>
            </a:r>
            <a:r>
              <a:rPr sz="1600" spc="-45" dirty="0">
                <a:solidFill>
                  <a:srgbClr val="44536A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44536A"/>
                </a:solidFill>
                <a:latin typeface="Segoe UI"/>
                <a:cs typeface="Segoe UI"/>
              </a:rPr>
              <a:t>&amp;</a:t>
            </a:r>
            <a:r>
              <a:rPr sz="1600" spc="-50" dirty="0">
                <a:solidFill>
                  <a:srgbClr val="44536A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44536A"/>
                </a:solidFill>
                <a:latin typeface="Segoe UI"/>
                <a:cs typeface="Segoe UI"/>
              </a:rPr>
              <a:t>decoding</a:t>
            </a:r>
            <a:endParaRPr sz="16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  <a:tabLst>
                <a:tab pos="299085" algn="l"/>
              </a:tabLst>
            </a:pPr>
            <a:r>
              <a:rPr sz="1600" spc="-50" dirty="0">
                <a:solidFill>
                  <a:srgbClr val="44536A"/>
                </a:solidFill>
                <a:latin typeface="Segoe UI"/>
                <a:cs typeface="Segoe UI"/>
              </a:rPr>
              <a:t>-</a:t>
            </a:r>
            <a:r>
              <a:rPr sz="1600" dirty="0">
                <a:solidFill>
                  <a:srgbClr val="44536A"/>
                </a:solidFill>
                <a:latin typeface="Segoe UI"/>
                <a:cs typeface="Segoe UI"/>
              </a:rPr>
              <a:t>	Reduce</a:t>
            </a:r>
            <a:r>
              <a:rPr sz="1600" spc="-75" dirty="0">
                <a:solidFill>
                  <a:srgbClr val="44536A"/>
                </a:solidFill>
                <a:latin typeface="Segoe UI"/>
                <a:cs typeface="Segoe UI"/>
              </a:rPr>
              <a:t> </a:t>
            </a:r>
            <a:r>
              <a:rPr sz="1600" spc="-20" dirty="0">
                <a:solidFill>
                  <a:srgbClr val="44536A"/>
                </a:solidFill>
                <a:latin typeface="Segoe UI"/>
                <a:cs typeface="Segoe UI"/>
              </a:rPr>
              <a:t>noise</a:t>
            </a:r>
            <a:endParaRPr sz="16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tabLst>
                <a:tab pos="299085" algn="l"/>
              </a:tabLst>
            </a:pPr>
            <a:r>
              <a:rPr sz="1600" spc="-50" dirty="0">
                <a:solidFill>
                  <a:srgbClr val="44536A"/>
                </a:solidFill>
                <a:latin typeface="Segoe UI"/>
                <a:cs typeface="Segoe UI"/>
              </a:rPr>
              <a:t>-</a:t>
            </a:r>
            <a:r>
              <a:rPr sz="1600" dirty="0">
                <a:solidFill>
                  <a:srgbClr val="44536A"/>
                </a:solidFill>
                <a:latin typeface="Segoe UI"/>
                <a:cs typeface="Segoe UI"/>
              </a:rPr>
              <a:t>	Reliable</a:t>
            </a:r>
            <a:r>
              <a:rPr sz="1600" spc="-85" dirty="0">
                <a:solidFill>
                  <a:srgbClr val="44536A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44536A"/>
                </a:solidFill>
                <a:latin typeface="Segoe UI"/>
                <a:cs typeface="Segoe UI"/>
              </a:rPr>
              <a:t>medium</a:t>
            </a:r>
            <a:endParaRPr sz="16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tabLst>
                <a:tab pos="299085" algn="l"/>
              </a:tabLst>
            </a:pPr>
            <a:r>
              <a:rPr sz="1600" spc="-50" dirty="0">
                <a:solidFill>
                  <a:srgbClr val="44536A"/>
                </a:solidFill>
                <a:latin typeface="Segoe UI"/>
                <a:cs typeface="Segoe UI"/>
              </a:rPr>
              <a:t>-</a:t>
            </a:r>
            <a:r>
              <a:rPr sz="1600" dirty="0">
                <a:solidFill>
                  <a:srgbClr val="44536A"/>
                </a:solidFill>
                <a:latin typeface="Segoe UI"/>
                <a:cs typeface="Segoe UI"/>
              </a:rPr>
              <a:t>	Integrity</a:t>
            </a:r>
            <a:r>
              <a:rPr sz="1600" spc="-75" dirty="0">
                <a:solidFill>
                  <a:srgbClr val="44536A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44536A"/>
                </a:solidFill>
                <a:latin typeface="Segoe UI"/>
                <a:cs typeface="Segoe UI"/>
              </a:rPr>
              <a:t>message</a:t>
            </a:r>
            <a:endParaRPr sz="1600">
              <a:latin typeface="Segoe UI"/>
              <a:cs typeface="Segoe UI"/>
            </a:endParaRPr>
          </a:p>
        </p:txBody>
      </p:sp>
      <p:pic>
        <p:nvPicPr>
          <p:cNvPr id="12" name="object 1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92608" y="454151"/>
            <a:ext cx="7735824" cy="4038600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371957" y="4670247"/>
            <a:ext cx="6248400" cy="140335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56870" indent="-344805">
              <a:lnSpc>
                <a:spcPts val="1839"/>
              </a:lnSpc>
              <a:spcBef>
                <a:spcPts val="110"/>
              </a:spcBef>
              <a:buFont typeface="Arial"/>
              <a:buChar char="•"/>
              <a:tabLst>
                <a:tab pos="356870" algn="l"/>
                <a:tab pos="357505" algn="l"/>
              </a:tabLst>
            </a:pPr>
            <a:r>
              <a:rPr sz="1400" b="1" dirty="0">
                <a:solidFill>
                  <a:srgbClr val="252525"/>
                </a:solidFill>
                <a:latin typeface="Segoe UI"/>
                <a:cs typeface="Segoe UI"/>
              </a:rPr>
              <a:t>Encoding</a:t>
            </a:r>
            <a:r>
              <a:rPr sz="1400" b="1" spc="-1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–</a:t>
            </a:r>
            <a:r>
              <a:rPr sz="1400" spc="-3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transform</a:t>
            </a:r>
            <a:r>
              <a:rPr sz="1400" spc="-5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(sender’s) idea</a:t>
            </a:r>
            <a:r>
              <a:rPr sz="1400" spc="-1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to</a:t>
            </a:r>
            <a:r>
              <a:rPr sz="1400" spc="-5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252525"/>
                </a:solidFill>
                <a:latin typeface="Segoe UI"/>
                <a:cs typeface="Segoe UI"/>
              </a:rPr>
              <a:t>voice/language/digital/analog</a:t>
            </a:r>
            <a:endParaRPr sz="1600">
              <a:latin typeface="Segoe UI"/>
              <a:cs typeface="Segoe UI"/>
            </a:endParaRPr>
          </a:p>
          <a:p>
            <a:pPr marL="356870">
              <a:lnSpc>
                <a:spcPts val="1600"/>
              </a:lnSpc>
            </a:pPr>
            <a:r>
              <a:rPr sz="1400" spc="-10" dirty="0">
                <a:solidFill>
                  <a:srgbClr val="252525"/>
                </a:solidFill>
                <a:latin typeface="Segoe UI"/>
                <a:cs typeface="Segoe UI"/>
              </a:rPr>
              <a:t>formats…</a:t>
            </a:r>
            <a:endParaRPr sz="1400">
              <a:latin typeface="Segoe UI"/>
              <a:cs typeface="Segoe UI"/>
            </a:endParaRPr>
          </a:p>
          <a:p>
            <a:pPr marL="356870" indent="-344805">
              <a:lnSpc>
                <a:spcPct val="100000"/>
              </a:lnSpc>
              <a:spcBef>
                <a:spcPts val="165"/>
              </a:spcBef>
              <a:buFont typeface="Arial"/>
              <a:buChar char="•"/>
              <a:tabLst>
                <a:tab pos="356870" algn="l"/>
                <a:tab pos="357505" algn="l"/>
              </a:tabLst>
            </a:pPr>
            <a:r>
              <a:rPr sz="1400" b="1" dirty="0">
                <a:solidFill>
                  <a:srgbClr val="252525"/>
                </a:solidFill>
                <a:latin typeface="Segoe UI"/>
                <a:cs typeface="Segoe UI"/>
              </a:rPr>
              <a:t>Message</a:t>
            </a:r>
            <a:r>
              <a:rPr sz="1400" b="1" spc="-2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–</a:t>
            </a:r>
            <a:r>
              <a:rPr sz="1400" spc="-4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output</a:t>
            </a:r>
            <a:r>
              <a:rPr sz="1400" spc="-3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of</a:t>
            </a:r>
            <a:r>
              <a:rPr sz="1400" spc="-1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encoding </a:t>
            </a:r>
            <a:r>
              <a:rPr sz="1400" spc="-10" dirty="0">
                <a:solidFill>
                  <a:srgbClr val="252525"/>
                </a:solidFill>
                <a:latin typeface="Segoe UI"/>
                <a:cs typeface="Segoe UI"/>
              </a:rPr>
              <a:t>process.</a:t>
            </a:r>
            <a:endParaRPr sz="1400">
              <a:latin typeface="Segoe UI"/>
              <a:cs typeface="Segoe UI"/>
            </a:endParaRPr>
          </a:p>
          <a:p>
            <a:pPr marL="356870" indent="-344805">
              <a:lnSpc>
                <a:spcPct val="100000"/>
              </a:lnSpc>
              <a:spcBef>
                <a:spcPts val="170"/>
              </a:spcBef>
              <a:buFont typeface="Arial"/>
              <a:buChar char="•"/>
              <a:tabLst>
                <a:tab pos="356870" algn="l"/>
                <a:tab pos="357505" algn="l"/>
              </a:tabLst>
            </a:pPr>
            <a:r>
              <a:rPr sz="1400" b="1" dirty="0">
                <a:solidFill>
                  <a:srgbClr val="252525"/>
                </a:solidFill>
                <a:latin typeface="Segoe UI"/>
                <a:cs typeface="Segoe UI"/>
              </a:rPr>
              <a:t>Medium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–</a:t>
            </a:r>
            <a:r>
              <a:rPr sz="1400" spc="-1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spc="-10" dirty="0">
                <a:solidFill>
                  <a:srgbClr val="252525"/>
                </a:solidFill>
                <a:latin typeface="Segoe UI"/>
                <a:cs typeface="Segoe UI"/>
              </a:rPr>
              <a:t>tools/environment</a:t>
            </a:r>
            <a:r>
              <a:rPr sz="1400" spc="2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in</a:t>
            </a:r>
            <a:r>
              <a:rPr sz="1400" spc="-3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which</a:t>
            </a:r>
            <a:r>
              <a:rPr sz="1400" spc="-3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the</a:t>
            </a:r>
            <a:r>
              <a:rPr sz="1400" spc="-4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message is</a:t>
            </a:r>
            <a:r>
              <a:rPr sz="1400" spc="-3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being</a:t>
            </a:r>
            <a:r>
              <a:rPr sz="1400" spc="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spc="-10" dirty="0">
                <a:solidFill>
                  <a:srgbClr val="252525"/>
                </a:solidFill>
                <a:latin typeface="Segoe UI"/>
                <a:cs typeface="Segoe UI"/>
              </a:rPr>
              <a:t>transmitted.</a:t>
            </a:r>
            <a:endParaRPr sz="1400">
              <a:latin typeface="Segoe UI"/>
              <a:cs typeface="Segoe UI"/>
            </a:endParaRPr>
          </a:p>
          <a:p>
            <a:pPr marL="356870" indent="-344805">
              <a:lnSpc>
                <a:spcPct val="100000"/>
              </a:lnSpc>
              <a:spcBef>
                <a:spcPts val="170"/>
              </a:spcBef>
              <a:buFont typeface="Arial"/>
              <a:buChar char="•"/>
              <a:tabLst>
                <a:tab pos="356870" algn="l"/>
                <a:tab pos="357505" algn="l"/>
              </a:tabLst>
            </a:pPr>
            <a:r>
              <a:rPr sz="1400" b="1" dirty="0">
                <a:solidFill>
                  <a:srgbClr val="252525"/>
                </a:solidFill>
                <a:latin typeface="Segoe UI"/>
                <a:cs typeface="Segoe UI"/>
              </a:rPr>
              <a:t>Noise</a:t>
            </a:r>
            <a:r>
              <a:rPr sz="1400" b="1" spc="-4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–</a:t>
            </a:r>
            <a:r>
              <a:rPr sz="1400" spc="-3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Interference</a:t>
            </a:r>
            <a:r>
              <a:rPr sz="1400" spc="2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with</a:t>
            </a:r>
            <a:r>
              <a:rPr sz="1400" spc="-3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spc="-10" dirty="0">
                <a:solidFill>
                  <a:srgbClr val="252525"/>
                </a:solidFill>
                <a:latin typeface="Segoe UI"/>
                <a:cs typeface="Segoe UI"/>
              </a:rPr>
              <a:t>transmission/understanding.</a:t>
            </a:r>
            <a:endParaRPr sz="1400">
              <a:latin typeface="Segoe UI"/>
              <a:cs typeface="Segoe UI"/>
            </a:endParaRPr>
          </a:p>
          <a:p>
            <a:pPr marL="356870" indent="-344805">
              <a:lnSpc>
                <a:spcPct val="100000"/>
              </a:lnSpc>
              <a:spcBef>
                <a:spcPts val="170"/>
              </a:spcBef>
              <a:buFont typeface="Arial"/>
              <a:buChar char="•"/>
              <a:tabLst>
                <a:tab pos="356870" algn="l"/>
                <a:tab pos="357505" algn="l"/>
              </a:tabLst>
            </a:pPr>
            <a:r>
              <a:rPr sz="1400" b="1" dirty="0">
                <a:solidFill>
                  <a:srgbClr val="252525"/>
                </a:solidFill>
                <a:latin typeface="Segoe UI"/>
                <a:cs typeface="Segoe UI"/>
              </a:rPr>
              <a:t>Decoding</a:t>
            </a:r>
            <a:r>
              <a:rPr sz="1400" b="1" spc="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–</a:t>
            </a:r>
            <a:r>
              <a:rPr sz="1400" spc="-5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receive message</a:t>
            </a:r>
            <a:r>
              <a:rPr sz="1400" spc="-4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and</a:t>
            </a:r>
            <a:r>
              <a:rPr sz="1400" spc="-5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transform</a:t>
            </a:r>
            <a:r>
              <a:rPr sz="1400" spc="-3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to</a:t>
            </a:r>
            <a:r>
              <a:rPr sz="1400" spc="-6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dirty="0">
                <a:solidFill>
                  <a:srgbClr val="252525"/>
                </a:solidFill>
                <a:latin typeface="Segoe UI"/>
                <a:cs typeface="Segoe UI"/>
              </a:rPr>
              <a:t>(receiver’s)</a:t>
            </a:r>
            <a:r>
              <a:rPr sz="1400" spc="2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400" spc="-10" dirty="0">
                <a:solidFill>
                  <a:srgbClr val="252525"/>
                </a:solidFill>
                <a:latin typeface="Segoe UI"/>
                <a:cs typeface="Segoe UI"/>
              </a:rPr>
              <a:t>idea.</a:t>
            </a:r>
            <a:endParaRPr sz="1400">
              <a:latin typeface="Segoe UI"/>
              <a:cs typeface="Segoe UI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3/18/2021</a:t>
            </a:r>
          </a:p>
        </p:txBody>
      </p:sp>
      <p:sp>
        <p:nvSpPr>
          <p:cNvPr id="19" name="object 1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43e-</a:t>
            </a:r>
            <a:r>
              <a:rPr dirty="0"/>
              <a:t>BM/HR/HDCV/FSOFT</a:t>
            </a:r>
            <a:r>
              <a:rPr spc="45" dirty="0"/>
              <a:t> </a:t>
            </a:r>
            <a:r>
              <a:rPr dirty="0"/>
              <a:t>V1.2 -</a:t>
            </a:r>
            <a:r>
              <a:rPr spc="-15" dirty="0"/>
              <a:t> </a:t>
            </a:r>
            <a:r>
              <a:rPr dirty="0"/>
              <a:t>©FPT</a:t>
            </a:r>
            <a:r>
              <a:rPr spc="20" dirty="0"/>
              <a:t> </a:t>
            </a:r>
            <a:r>
              <a:rPr dirty="0"/>
              <a:t>SOFTWARE –</a:t>
            </a:r>
            <a:r>
              <a:rPr spc="-20" dirty="0"/>
              <a:t> </a:t>
            </a:r>
            <a:r>
              <a:rPr spc="-10" dirty="0"/>
              <a:t>Corporate</a:t>
            </a:r>
            <a:r>
              <a:rPr spc="60" dirty="0"/>
              <a:t> </a:t>
            </a:r>
            <a:r>
              <a:rPr dirty="0"/>
              <a:t>Training</a:t>
            </a:r>
            <a:r>
              <a:rPr spc="20" dirty="0"/>
              <a:t> </a:t>
            </a:r>
            <a:r>
              <a:rPr spc="-10" dirty="0"/>
              <a:t>Center</a:t>
            </a:r>
          </a:p>
        </p:txBody>
      </p:sp>
      <p:sp>
        <p:nvSpPr>
          <p:cNvPr id="20" name="object 2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5"/>
              </a:spcBef>
            </a:pPr>
            <a:fld id="{81D60167-4931-47E6-BA6A-407CBD079E47}" type="slidenum">
              <a:rPr spc="-25" dirty="0"/>
              <a:t>5</a:t>
            </a:fld>
            <a:endParaRPr spc="-25" dirty="0"/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501802" y="76022"/>
            <a:ext cx="4792345" cy="4540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800" dirty="0">
                <a:solidFill>
                  <a:srgbClr val="0D69AE"/>
                </a:solidFill>
              </a:rPr>
              <a:t>Basic</a:t>
            </a:r>
            <a:r>
              <a:rPr sz="2800" spc="-30" dirty="0">
                <a:solidFill>
                  <a:srgbClr val="0D69AE"/>
                </a:solidFill>
              </a:rPr>
              <a:t> </a:t>
            </a:r>
            <a:r>
              <a:rPr sz="2800" dirty="0">
                <a:solidFill>
                  <a:srgbClr val="0D69AE"/>
                </a:solidFill>
              </a:rPr>
              <a:t>Communication</a:t>
            </a:r>
            <a:r>
              <a:rPr sz="2800" spc="-40" dirty="0">
                <a:solidFill>
                  <a:srgbClr val="0D69AE"/>
                </a:solidFill>
              </a:rPr>
              <a:t> </a:t>
            </a:r>
            <a:r>
              <a:rPr sz="2800" spc="-10" dirty="0">
                <a:solidFill>
                  <a:srgbClr val="0D69AE"/>
                </a:solidFill>
              </a:rPr>
              <a:t>model</a:t>
            </a:r>
            <a:endParaRPr sz="2800"/>
          </a:p>
        </p:txBody>
      </p:sp>
      <p:sp>
        <p:nvSpPr>
          <p:cNvPr id="15" name="object 15"/>
          <p:cNvSpPr txBox="1"/>
          <p:nvPr/>
        </p:nvSpPr>
        <p:spPr>
          <a:xfrm>
            <a:off x="7992871" y="1070229"/>
            <a:ext cx="1774825" cy="170370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82880" indent="-170815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183515" algn="l"/>
              </a:tabLst>
            </a:pPr>
            <a:r>
              <a:rPr sz="1000" dirty="0">
                <a:latin typeface="Segoe UI"/>
                <a:cs typeface="Segoe UI"/>
              </a:rPr>
              <a:t>Notice</a:t>
            </a:r>
            <a:r>
              <a:rPr sz="1000" spc="-55" dirty="0">
                <a:latin typeface="Segoe UI"/>
                <a:cs typeface="Segoe UI"/>
              </a:rPr>
              <a:t> </a:t>
            </a:r>
            <a:r>
              <a:rPr sz="1000" spc="-10" dirty="0">
                <a:latin typeface="Segoe UI"/>
                <a:cs typeface="Segoe UI"/>
              </a:rPr>
              <a:t>boards,</a:t>
            </a:r>
            <a:endParaRPr sz="1000">
              <a:latin typeface="Segoe UI"/>
              <a:cs typeface="Segoe UI"/>
            </a:endParaRPr>
          </a:p>
          <a:p>
            <a:pPr marL="182880" indent="-170815">
              <a:lnSpc>
                <a:spcPct val="100000"/>
              </a:lnSpc>
              <a:buFont typeface="Arial"/>
              <a:buChar char="•"/>
              <a:tabLst>
                <a:tab pos="183515" algn="l"/>
              </a:tabLst>
            </a:pPr>
            <a:r>
              <a:rPr sz="1000" spc="-10" dirty="0">
                <a:latin typeface="Segoe UI"/>
                <a:cs typeface="Segoe UI"/>
              </a:rPr>
              <a:t>Newsletters/in-</a:t>
            </a:r>
            <a:r>
              <a:rPr sz="1000" spc="-20" dirty="0">
                <a:latin typeface="Segoe UI"/>
                <a:cs typeface="Segoe UI"/>
              </a:rPr>
              <a:t>house</a:t>
            </a:r>
            <a:endParaRPr sz="1000">
              <a:latin typeface="Segoe UI"/>
              <a:cs typeface="Segoe UI"/>
            </a:endParaRPr>
          </a:p>
          <a:p>
            <a:pPr marL="182880">
              <a:lnSpc>
                <a:spcPct val="100000"/>
              </a:lnSpc>
            </a:pPr>
            <a:r>
              <a:rPr sz="1000" dirty="0">
                <a:latin typeface="Segoe UI"/>
                <a:cs typeface="Segoe UI"/>
              </a:rPr>
              <a:t>magazines/e-</a:t>
            </a:r>
            <a:r>
              <a:rPr sz="1000" spc="-10" dirty="0">
                <a:latin typeface="Segoe UI"/>
                <a:cs typeface="Segoe UI"/>
              </a:rPr>
              <a:t>magazines,</a:t>
            </a:r>
            <a:endParaRPr sz="1000">
              <a:latin typeface="Segoe UI"/>
              <a:cs typeface="Segoe UI"/>
            </a:endParaRPr>
          </a:p>
          <a:p>
            <a:pPr marL="182880" indent="-170815">
              <a:lnSpc>
                <a:spcPct val="100000"/>
              </a:lnSpc>
              <a:spcBef>
                <a:spcPts val="5"/>
              </a:spcBef>
              <a:buFont typeface="Arial"/>
              <a:buChar char="•"/>
              <a:tabLst>
                <a:tab pos="183515" algn="l"/>
              </a:tabLst>
            </a:pPr>
            <a:r>
              <a:rPr sz="1000" dirty="0">
                <a:latin typeface="Segoe UI"/>
                <a:cs typeface="Segoe UI"/>
              </a:rPr>
              <a:t>Letters</a:t>
            </a:r>
            <a:r>
              <a:rPr sz="1000" spc="-40" dirty="0">
                <a:latin typeface="Segoe UI"/>
                <a:cs typeface="Segoe UI"/>
              </a:rPr>
              <a:t> </a:t>
            </a:r>
            <a:r>
              <a:rPr sz="1000" dirty="0">
                <a:latin typeface="Segoe UI"/>
                <a:cs typeface="Segoe UI"/>
              </a:rPr>
              <a:t>to</a:t>
            </a:r>
            <a:r>
              <a:rPr sz="1000" spc="-15" dirty="0">
                <a:latin typeface="Segoe UI"/>
                <a:cs typeface="Segoe UI"/>
              </a:rPr>
              <a:t> </a:t>
            </a:r>
            <a:r>
              <a:rPr sz="1000" spc="-10" dirty="0">
                <a:latin typeface="Segoe UI"/>
                <a:cs typeface="Segoe UI"/>
              </a:rPr>
              <a:t>staff/volunteers,</a:t>
            </a:r>
            <a:endParaRPr sz="1000">
              <a:latin typeface="Segoe UI"/>
              <a:cs typeface="Segoe UI"/>
            </a:endParaRPr>
          </a:p>
          <a:p>
            <a:pPr marL="182880" indent="-170815">
              <a:lnSpc>
                <a:spcPct val="100000"/>
              </a:lnSpc>
              <a:buFont typeface="Arial"/>
              <a:buChar char="•"/>
              <a:tabLst>
                <a:tab pos="183515" algn="l"/>
              </a:tabLst>
            </a:pPr>
            <a:r>
              <a:rPr sz="1000" dirty="0">
                <a:latin typeface="Segoe UI"/>
                <a:cs typeface="Segoe UI"/>
              </a:rPr>
              <a:t>Press</a:t>
            </a:r>
            <a:r>
              <a:rPr sz="1000" spc="-25" dirty="0">
                <a:latin typeface="Segoe UI"/>
                <a:cs typeface="Segoe UI"/>
              </a:rPr>
              <a:t> </a:t>
            </a:r>
            <a:r>
              <a:rPr sz="1000" spc="-10" dirty="0">
                <a:latin typeface="Segoe UI"/>
                <a:cs typeface="Segoe UI"/>
              </a:rPr>
              <a:t>releases,</a:t>
            </a:r>
            <a:endParaRPr sz="1000">
              <a:latin typeface="Segoe UI"/>
              <a:cs typeface="Segoe UI"/>
            </a:endParaRPr>
          </a:p>
          <a:p>
            <a:pPr marL="182880" indent="-170815">
              <a:lnSpc>
                <a:spcPct val="100000"/>
              </a:lnSpc>
              <a:buFont typeface="Arial"/>
              <a:buChar char="•"/>
              <a:tabLst>
                <a:tab pos="183515" algn="l"/>
              </a:tabLst>
            </a:pPr>
            <a:r>
              <a:rPr sz="1000" dirty="0">
                <a:latin typeface="Segoe UI"/>
                <a:cs typeface="Segoe UI"/>
              </a:rPr>
              <a:t>Annual</a:t>
            </a:r>
            <a:r>
              <a:rPr sz="1000" spc="-55" dirty="0">
                <a:latin typeface="Segoe UI"/>
                <a:cs typeface="Segoe UI"/>
              </a:rPr>
              <a:t> </a:t>
            </a:r>
            <a:r>
              <a:rPr sz="1000" spc="-10" dirty="0">
                <a:latin typeface="Segoe UI"/>
                <a:cs typeface="Segoe UI"/>
              </a:rPr>
              <a:t>reports,</a:t>
            </a:r>
            <a:endParaRPr sz="1000">
              <a:latin typeface="Segoe UI"/>
              <a:cs typeface="Segoe UI"/>
            </a:endParaRPr>
          </a:p>
          <a:p>
            <a:pPr marL="182880" indent="-170815">
              <a:lnSpc>
                <a:spcPct val="100000"/>
              </a:lnSpc>
              <a:buFont typeface="Arial"/>
              <a:buChar char="•"/>
              <a:tabLst>
                <a:tab pos="183515" algn="l"/>
              </a:tabLst>
            </a:pPr>
            <a:r>
              <a:rPr sz="1000" dirty="0">
                <a:latin typeface="Segoe UI"/>
                <a:cs typeface="Segoe UI"/>
              </a:rPr>
              <a:t>Emails</a:t>
            </a:r>
            <a:r>
              <a:rPr sz="1000" spc="-35" dirty="0">
                <a:latin typeface="Segoe UI"/>
                <a:cs typeface="Segoe UI"/>
              </a:rPr>
              <a:t> </a:t>
            </a:r>
            <a:r>
              <a:rPr sz="1000" dirty="0">
                <a:latin typeface="Segoe UI"/>
                <a:cs typeface="Segoe UI"/>
              </a:rPr>
              <a:t>and</a:t>
            </a:r>
            <a:r>
              <a:rPr sz="1000" spc="-25" dirty="0">
                <a:latin typeface="Segoe UI"/>
                <a:cs typeface="Segoe UI"/>
              </a:rPr>
              <a:t> </a:t>
            </a:r>
            <a:r>
              <a:rPr sz="1000" spc="-10" dirty="0">
                <a:latin typeface="Segoe UI"/>
                <a:cs typeface="Segoe UI"/>
              </a:rPr>
              <a:t>intranets,</a:t>
            </a:r>
            <a:endParaRPr sz="1000">
              <a:latin typeface="Segoe UI"/>
              <a:cs typeface="Segoe UI"/>
            </a:endParaRPr>
          </a:p>
          <a:p>
            <a:pPr marL="182880" marR="5080" indent="-170815">
              <a:lnSpc>
                <a:spcPct val="100000"/>
              </a:lnSpc>
              <a:buFont typeface="Arial"/>
              <a:buChar char="•"/>
              <a:tabLst>
                <a:tab pos="183515" algn="l"/>
              </a:tabLst>
            </a:pPr>
            <a:r>
              <a:rPr sz="1000" dirty="0">
                <a:latin typeface="Segoe UI"/>
                <a:cs typeface="Segoe UI"/>
              </a:rPr>
              <a:t>Web</a:t>
            </a:r>
            <a:r>
              <a:rPr sz="1000" spc="5" dirty="0">
                <a:latin typeface="Segoe UI"/>
                <a:cs typeface="Segoe UI"/>
              </a:rPr>
              <a:t> </a:t>
            </a:r>
            <a:r>
              <a:rPr sz="1000" dirty="0">
                <a:latin typeface="Segoe UI"/>
                <a:cs typeface="Segoe UI"/>
              </a:rPr>
              <a:t>portals</a:t>
            </a:r>
            <a:r>
              <a:rPr sz="1000" spc="-25" dirty="0">
                <a:latin typeface="Segoe UI"/>
                <a:cs typeface="Segoe UI"/>
              </a:rPr>
              <a:t> </a:t>
            </a:r>
            <a:r>
              <a:rPr sz="1000" dirty="0">
                <a:latin typeface="Segoe UI"/>
                <a:cs typeface="Segoe UI"/>
              </a:rPr>
              <a:t>and</a:t>
            </a:r>
            <a:r>
              <a:rPr sz="1000" spc="5" dirty="0">
                <a:latin typeface="Segoe UI"/>
                <a:cs typeface="Segoe UI"/>
              </a:rPr>
              <a:t> </a:t>
            </a:r>
            <a:r>
              <a:rPr sz="1000" spc="-20" dirty="0">
                <a:latin typeface="Segoe UI"/>
                <a:cs typeface="Segoe UI"/>
              </a:rPr>
              <a:t>other </a:t>
            </a:r>
            <a:r>
              <a:rPr sz="1000" spc="-10" dirty="0">
                <a:latin typeface="Segoe UI"/>
                <a:cs typeface="Segoe UI"/>
              </a:rPr>
              <a:t>information </a:t>
            </a:r>
            <a:r>
              <a:rPr sz="1000" dirty="0">
                <a:latin typeface="Segoe UI"/>
                <a:cs typeface="Segoe UI"/>
              </a:rPr>
              <a:t>repositories</a:t>
            </a:r>
            <a:r>
              <a:rPr sz="1000" spc="-35" dirty="0">
                <a:latin typeface="Segoe UI"/>
                <a:cs typeface="Segoe UI"/>
              </a:rPr>
              <a:t> </a:t>
            </a:r>
            <a:r>
              <a:rPr sz="1000" spc="-20" dirty="0">
                <a:latin typeface="Segoe UI"/>
                <a:cs typeface="Segoe UI"/>
              </a:rPr>
              <a:t>(for </a:t>
            </a:r>
            <a:r>
              <a:rPr sz="1000" dirty="0">
                <a:latin typeface="Segoe UI"/>
                <a:cs typeface="Segoe UI"/>
              </a:rPr>
              <a:t>pull</a:t>
            </a:r>
            <a:r>
              <a:rPr sz="1000" spc="-40" dirty="0">
                <a:latin typeface="Segoe UI"/>
                <a:cs typeface="Segoe UI"/>
              </a:rPr>
              <a:t> </a:t>
            </a:r>
            <a:r>
              <a:rPr sz="1000" spc="-10" dirty="0">
                <a:latin typeface="Segoe UI"/>
                <a:cs typeface="Segoe UI"/>
              </a:rPr>
              <a:t>communication)</a:t>
            </a:r>
            <a:endParaRPr sz="1000">
              <a:latin typeface="Segoe UI"/>
              <a:cs typeface="Segoe UI"/>
            </a:endParaRPr>
          </a:p>
          <a:p>
            <a:pPr marL="182880" indent="-170815">
              <a:lnSpc>
                <a:spcPct val="100000"/>
              </a:lnSpc>
              <a:buFont typeface="Arial"/>
              <a:buChar char="•"/>
              <a:tabLst>
                <a:tab pos="183515" algn="l"/>
              </a:tabLst>
            </a:pPr>
            <a:r>
              <a:rPr sz="1000" dirty="0">
                <a:latin typeface="Segoe UI"/>
                <a:cs typeface="Segoe UI"/>
              </a:rPr>
              <a:t>Phone</a:t>
            </a:r>
            <a:r>
              <a:rPr sz="1000" spc="-40" dirty="0">
                <a:latin typeface="Segoe UI"/>
                <a:cs typeface="Segoe UI"/>
              </a:rPr>
              <a:t> </a:t>
            </a:r>
            <a:r>
              <a:rPr sz="1000" spc="-10" dirty="0">
                <a:latin typeface="Segoe UI"/>
                <a:cs typeface="Segoe UI"/>
              </a:rPr>
              <a:t>conversations,</a:t>
            </a:r>
            <a:endParaRPr sz="1000">
              <a:latin typeface="Segoe UI"/>
              <a:cs typeface="Segoe U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063353" y="1053845"/>
            <a:ext cx="1835785" cy="170370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82880" indent="-170815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183515" algn="l"/>
              </a:tabLst>
            </a:pPr>
            <a:r>
              <a:rPr sz="1000" spc="-10" dirty="0">
                <a:latin typeface="Segoe UI"/>
                <a:cs typeface="Segoe UI"/>
              </a:rPr>
              <a:t>Presentations,</a:t>
            </a:r>
            <a:endParaRPr sz="1000">
              <a:latin typeface="Segoe UI"/>
              <a:cs typeface="Segoe UI"/>
            </a:endParaRPr>
          </a:p>
          <a:p>
            <a:pPr marL="182880" marR="417195" indent="-170815">
              <a:lnSpc>
                <a:spcPct val="100000"/>
              </a:lnSpc>
              <a:buFont typeface="Arial"/>
              <a:buChar char="•"/>
              <a:tabLst>
                <a:tab pos="183515" algn="l"/>
              </a:tabLst>
            </a:pPr>
            <a:r>
              <a:rPr sz="1000" dirty="0">
                <a:latin typeface="Segoe UI"/>
                <a:cs typeface="Segoe UI"/>
              </a:rPr>
              <a:t>Team </a:t>
            </a:r>
            <a:r>
              <a:rPr sz="1000" spc="-10" dirty="0">
                <a:latin typeface="Segoe UI"/>
                <a:cs typeface="Segoe UI"/>
              </a:rPr>
              <a:t>briefings/group meetings,</a:t>
            </a:r>
            <a:endParaRPr sz="1000">
              <a:latin typeface="Segoe UI"/>
              <a:cs typeface="Segoe UI"/>
            </a:endParaRPr>
          </a:p>
          <a:p>
            <a:pPr marL="182880" indent="-170815">
              <a:lnSpc>
                <a:spcPct val="100000"/>
              </a:lnSpc>
              <a:buFont typeface="Arial"/>
              <a:buChar char="•"/>
              <a:tabLst>
                <a:tab pos="183515" algn="l"/>
              </a:tabLst>
            </a:pPr>
            <a:r>
              <a:rPr sz="1000" dirty="0">
                <a:latin typeface="Segoe UI"/>
                <a:cs typeface="Segoe UI"/>
              </a:rPr>
              <a:t>Focus</a:t>
            </a:r>
            <a:r>
              <a:rPr sz="1000" spc="-20" dirty="0">
                <a:latin typeface="Segoe UI"/>
                <a:cs typeface="Segoe UI"/>
              </a:rPr>
              <a:t> </a:t>
            </a:r>
            <a:r>
              <a:rPr sz="1000" spc="-10" dirty="0">
                <a:latin typeface="Segoe UI"/>
                <a:cs typeface="Segoe UI"/>
              </a:rPr>
              <a:t>groups,</a:t>
            </a:r>
            <a:endParaRPr sz="1000">
              <a:latin typeface="Segoe UI"/>
              <a:cs typeface="Segoe UI"/>
            </a:endParaRPr>
          </a:p>
          <a:p>
            <a:pPr marL="182880" marR="109855" indent="-170815">
              <a:lnSpc>
                <a:spcPct val="100000"/>
              </a:lnSpc>
              <a:buFont typeface="Arial"/>
              <a:buChar char="•"/>
              <a:tabLst>
                <a:tab pos="183515" algn="l"/>
              </a:tabLst>
            </a:pPr>
            <a:r>
              <a:rPr sz="1000" dirty="0">
                <a:latin typeface="Segoe UI"/>
                <a:cs typeface="Segoe UI"/>
              </a:rPr>
              <a:t>Face-to-face</a:t>
            </a:r>
            <a:r>
              <a:rPr sz="1000" spc="-10" dirty="0">
                <a:latin typeface="Segoe UI"/>
                <a:cs typeface="Segoe UI"/>
              </a:rPr>
              <a:t> </a:t>
            </a:r>
            <a:r>
              <a:rPr sz="1000" dirty="0">
                <a:latin typeface="Segoe UI"/>
                <a:cs typeface="Segoe UI"/>
              </a:rPr>
              <a:t>formal</a:t>
            </a:r>
            <a:r>
              <a:rPr sz="1000" spc="-35" dirty="0">
                <a:latin typeface="Segoe UI"/>
                <a:cs typeface="Segoe UI"/>
              </a:rPr>
              <a:t> </a:t>
            </a:r>
            <a:r>
              <a:rPr sz="1000" spc="-25" dirty="0">
                <a:latin typeface="Segoe UI"/>
                <a:cs typeface="Segoe UI"/>
              </a:rPr>
              <a:t>or </a:t>
            </a:r>
            <a:r>
              <a:rPr sz="1000" dirty="0">
                <a:latin typeface="Segoe UI"/>
                <a:cs typeface="Segoe UI"/>
              </a:rPr>
              <a:t>informal</a:t>
            </a:r>
            <a:r>
              <a:rPr sz="1000" spc="-55" dirty="0">
                <a:latin typeface="Segoe UI"/>
                <a:cs typeface="Segoe UI"/>
              </a:rPr>
              <a:t> </a:t>
            </a:r>
            <a:r>
              <a:rPr sz="1000" dirty="0">
                <a:latin typeface="Segoe UI"/>
                <a:cs typeface="Segoe UI"/>
              </a:rPr>
              <a:t>meetings</a:t>
            </a:r>
            <a:r>
              <a:rPr sz="1000" spc="-45" dirty="0">
                <a:latin typeface="Segoe UI"/>
                <a:cs typeface="Segoe UI"/>
              </a:rPr>
              <a:t> </a:t>
            </a:r>
            <a:r>
              <a:rPr sz="1000" spc="-10" dirty="0">
                <a:latin typeface="Segoe UI"/>
                <a:cs typeface="Segoe UI"/>
              </a:rPr>
              <a:t>between </a:t>
            </a:r>
            <a:r>
              <a:rPr sz="1000" dirty="0">
                <a:latin typeface="Segoe UI"/>
                <a:cs typeface="Segoe UI"/>
              </a:rPr>
              <a:t>various</a:t>
            </a:r>
            <a:r>
              <a:rPr sz="1000" spc="-45" dirty="0">
                <a:latin typeface="Segoe UI"/>
                <a:cs typeface="Segoe UI"/>
              </a:rPr>
              <a:t> </a:t>
            </a:r>
            <a:r>
              <a:rPr sz="1000" spc="-10" dirty="0">
                <a:latin typeface="Segoe UI"/>
                <a:cs typeface="Segoe UI"/>
              </a:rPr>
              <a:t>stakeholders,</a:t>
            </a:r>
            <a:endParaRPr sz="1000">
              <a:latin typeface="Segoe UI"/>
              <a:cs typeface="Segoe UI"/>
            </a:endParaRPr>
          </a:p>
          <a:p>
            <a:pPr marL="182880" indent="-170815">
              <a:lnSpc>
                <a:spcPct val="100000"/>
              </a:lnSpc>
              <a:spcBef>
                <a:spcPts val="5"/>
              </a:spcBef>
              <a:buFont typeface="Arial"/>
              <a:buChar char="•"/>
              <a:tabLst>
                <a:tab pos="183515" algn="l"/>
              </a:tabLst>
            </a:pPr>
            <a:r>
              <a:rPr sz="1000" spc="-10" dirty="0">
                <a:latin typeface="Segoe UI"/>
                <a:cs typeface="Segoe UI"/>
              </a:rPr>
              <a:t>Consultation</a:t>
            </a:r>
            <a:r>
              <a:rPr sz="1000" spc="-20" dirty="0">
                <a:latin typeface="Segoe UI"/>
                <a:cs typeface="Segoe UI"/>
              </a:rPr>
              <a:t> </a:t>
            </a:r>
            <a:r>
              <a:rPr sz="1000" dirty="0">
                <a:latin typeface="Segoe UI"/>
                <a:cs typeface="Segoe UI"/>
              </a:rPr>
              <a:t>groups</a:t>
            </a:r>
            <a:r>
              <a:rPr sz="1000" spc="-50" dirty="0">
                <a:latin typeface="Segoe UI"/>
                <a:cs typeface="Segoe UI"/>
              </a:rPr>
              <a:t> </a:t>
            </a:r>
            <a:r>
              <a:rPr sz="1000" dirty="0">
                <a:latin typeface="Segoe UI"/>
                <a:cs typeface="Segoe UI"/>
              </a:rPr>
              <a:t>or</a:t>
            </a:r>
            <a:r>
              <a:rPr sz="1000" spc="40" dirty="0">
                <a:latin typeface="Segoe UI"/>
                <a:cs typeface="Segoe UI"/>
              </a:rPr>
              <a:t> </a:t>
            </a:r>
            <a:r>
              <a:rPr sz="1000" spc="-20" dirty="0">
                <a:latin typeface="Segoe UI"/>
                <a:cs typeface="Segoe UI"/>
              </a:rPr>
              <a:t>staff</a:t>
            </a:r>
            <a:endParaRPr sz="1000">
              <a:latin typeface="Segoe UI"/>
              <a:cs typeface="Segoe UI"/>
            </a:endParaRPr>
          </a:p>
          <a:p>
            <a:pPr marL="182880">
              <a:lnSpc>
                <a:spcPct val="100000"/>
              </a:lnSpc>
            </a:pPr>
            <a:r>
              <a:rPr sz="1000" dirty="0">
                <a:latin typeface="Segoe UI"/>
                <a:cs typeface="Segoe UI"/>
              </a:rPr>
              <a:t>forums,</a:t>
            </a:r>
            <a:r>
              <a:rPr sz="1000" spc="-40" dirty="0">
                <a:latin typeface="Segoe UI"/>
                <a:cs typeface="Segoe UI"/>
              </a:rPr>
              <a:t> </a:t>
            </a:r>
            <a:r>
              <a:rPr sz="1000" spc="-25" dirty="0">
                <a:latin typeface="Segoe UI"/>
                <a:cs typeface="Segoe UI"/>
              </a:rPr>
              <a:t>and</a:t>
            </a:r>
            <a:endParaRPr sz="1000">
              <a:latin typeface="Segoe UI"/>
              <a:cs typeface="Segoe UI"/>
            </a:endParaRPr>
          </a:p>
          <a:p>
            <a:pPr marL="182880" marR="5080" indent="-170815">
              <a:lnSpc>
                <a:spcPct val="100000"/>
              </a:lnSpc>
              <a:buFont typeface="Arial"/>
              <a:buChar char="•"/>
              <a:tabLst>
                <a:tab pos="183515" algn="l"/>
              </a:tabLst>
            </a:pPr>
            <a:r>
              <a:rPr sz="1000" dirty="0">
                <a:latin typeface="Segoe UI"/>
                <a:cs typeface="Segoe UI"/>
              </a:rPr>
              <a:t>Social</a:t>
            </a:r>
            <a:r>
              <a:rPr sz="1000" spc="30" dirty="0">
                <a:latin typeface="Segoe UI"/>
                <a:cs typeface="Segoe UI"/>
              </a:rPr>
              <a:t> </a:t>
            </a:r>
            <a:r>
              <a:rPr sz="1000" spc="-10" dirty="0">
                <a:latin typeface="Segoe UI"/>
                <a:cs typeface="Segoe UI"/>
              </a:rPr>
              <a:t>computing</a:t>
            </a:r>
            <a:r>
              <a:rPr sz="1000" spc="-35" dirty="0">
                <a:latin typeface="Segoe UI"/>
                <a:cs typeface="Segoe UI"/>
              </a:rPr>
              <a:t> </a:t>
            </a:r>
            <a:r>
              <a:rPr sz="1000" spc="-10" dirty="0">
                <a:latin typeface="Segoe UI"/>
                <a:cs typeface="Segoe UI"/>
              </a:rPr>
              <a:t>technology </a:t>
            </a:r>
            <a:r>
              <a:rPr sz="1000" dirty="0">
                <a:latin typeface="Segoe UI"/>
                <a:cs typeface="Segoe UI"/>
              </a:rPr>
              <a:t>and</a:t>
            </a:r>
            <a:r>
              <a:rPr sz="1000" spc="-25" dirty="0">
                <a:latin typeface="Segoe UI"/>
                <a:cs typeface="Segoe UI"/>
              </a:rPr>
              <a:t> </a:t>
            </a:r>
            <a:r>
              <a:rPr sz="1000" spc="-10" dirty="0">
                <a:latin typeface="Segoe UI"/>
                <a:cs typeface="Segoe UI"/>
              </a:rPr>
              <a:t>media</a:t>
            </a:r>
            <a:endParaRPr sz="1000">
              <a:latin typeface="Segoe UI"/>
              <a:cs typeface="Segoe U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8108060" y="710311"/>
            <a:ext cx="3160395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dirty="0">
                <a:latin typeface="Segoe UI"/>
                <a:cs typeface="Segoe UI"/>
              </a:rPr>
              <a:t>Sample</a:t>
            </a:r>
            <a:r>
              <a:rPr sz="1600" spc="-20" dirty="0"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of</a:t>
            </a:r>
            <a:r>
              <a:rPr sz="1600" spc="5" dirty="0">
                <a:latin typeface="Segoe UI"/>
                <a:cs typeface="Segoe UI"/>
              </a:rPr>
              <a:t> </a:t>
            </a:r>
            <a:r>
              <a:rPr sz="1600" spc="-10" dirty="0">
                <a:latin typeface="Segoe UI"/>
                <a:cs typeface="Segoe UI"/>
              </a:rPr>
              <a:t>communication</a:t>
            </a:r>
            <a:r>
              <a:rPr sz="1600" spc="-65" dirty="0">
                <a:latin typeface="Segoe UI"/>
                <a:cs typeface="Segoe UI"/>
              </a:rPr>
              <a:t> </a:t>
            </a:r>
            <a:r>
              <a:rPr sz="1600" spc="-10" dirty="0">
                <a:latin typeface="Segoe UI"/>
                <a:cs typeface="Segoe UI"/>
              </a:rPr>
              <a:t>medium</a:t>
            </a:r>
            <a:endParaRPr sz="1600">
              <a:latin typeface="Segoe UI"/>
              <a:cs typeface="Segoe U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27664" y="146304"/>
            <a:ext cx="1021079" cy="4572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45720"/>
            <a:chOff x="0" y="0"/>
            <a:chExt cx="12192000" cy="45720"/>
          </a:xfrm>
        </p:grpSpPr>
        <p:sp>
          <p:nvSpPr>
            <p:cNvPr id="4" name="object 4"/>
            <p:cNvSpPr/>
            <p:nvPr/>
          </p:nvSpPr>
          <p:spPr>
            <a:xfrm>
              <a:off x="8153400" y="0"/>
              <a:ext cx="4038600" cy="45720"/>
            </a:xfrm>
            <a:custGeom>
              <a:avLst/>
              <a:gdLst/>
              <a:ahLst/>
              <a:cxnLst/>
              <a:rect l="l" t="t" r="r" b="b"/>
              <a:pathLst>
                <a:path w="4038600" h="45720">
                  <a:moveTo>
                    <a:pt x="4038600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038600" y="45720"/>
                  </a:lnTo>
                  <a:lnTo>
                    <a:pt x="4038600" y="0"/>
                  </a:lnTo>
                  <a:close/>
                </a:path>
              </a:pathLst>
            </a:custGeom>
            <a:solidFill>
              <a:srgbClr val="0D69A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325367" y="0"/>
              <a:ext cx="4910455" cy="45720"/>
            </a:xfrm>
            <a:custGeom>
              <a:avLst/>
              <a:gdLst/>
              <a:ahLst/>
              <a:cxnLst/>
              <a:rect l="l" t="t" r="r" b="b"/>
              <a:pathLst>
                <a:path w="4910455" h="45720">
                  <a:moveTo>
                    <a:pt x="4910328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910328" y="45720"/>
                  </a:lnTo>
                  <a:lnTo>
                    <a:pt x="4910328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0"/>
              <a:ext cx="4657725" cy="45720"/>
            </a:xfrm>
            <a:custGeom>
              <a:avLst/>
              <a:gdLst/>
              <a:ahLst/>
              <a:cxnLst/>
              <a:rect l="l" t="t" r="r" b="b"/>
              <a:pathLst>
                <a:path w="4657725" h="45720">
                  <a:moveTo>
                    <a:pt x="4657344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657344" y="45720"/>
                  </a:lnTo>
                  <a:lnTo>
                    <a:pt x="4657344" y="0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7243318" y="1040538"/>
            <a:ext cx="2176780" cy="1736089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3335" algn="ctr">
              <a:lnSpc>
                <a:spcPct val="100000"/>
              </a:lnSpc>
              <a:spcBef>
                <a:spcPts val="135"/>
              </a:spcBef>
            </a:pPr>
            <a:r>
              <a:rPr sz="1600" b="1" dirty="0">
                <a:latin typeface="Segoe UI"/>
                <a:cs typeface="Segoe UI"/>
              </a:rPr>
              <a:t>FORMAL</a:t>
            </a:r>
            <a:r>
              <a:rPr sz="1600" b="1" spc="-45" dirty="0"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vs</a:t>
            </a:r>
            <a:r>
              <a:rPr sz="1600" spc="-25" dirty="0">
                <a:latin typeface="Segoe UI"/>
                <a:cs typeface="Segoe UI"/>
              </a:rPr>
              <a:t> </a:t>
            </a:r>
            <a:r>
              <a:rPr sz="1600" spc="-10" dirty="0">
                <a:latin typeface="Segoe UI"/>
                <a:cs typeface="Segoe UI"/>
              </a:rPr>
              <a:t>INFORMAL</a:t>
            </a:r>
            <a:endParaRPr sz="1600">
              <a:latin typeface="Segoe UI"/>
              <a:cs typeface="Segoe UI"/>
            </a:endParaRPr>
          </a:p>
          <a:p>
            <a:pPr marL="13970" algn="ctr">
              <a:lnSpc>
                <a:spcPct val="100000"/>
              </a:lnSpc>
              <a:spcBef>
                <a:spcPts val="5"/>
              </a:spcBef>
            </a:pPr>
            <a:r>
              <a:rPr sz="1600" dirty="0">
                <a:solidFill>
                  <a:srgbClr val="0DAF4A"/>
                </a:solidFill>
                <a:latin typeface="Segoe UI"/>
                <a:cs typeface="Segoe UI"/>
              </a:rPr>
              <a:t>WRITTEN</a:t>
            </a:r>
            <a:r>
              <a:rPr sz="1600" spc="-25" dirty="0">
                <a:solidFill>
                  <a:srgbClr val="0DAF4A"/>
                </a:solidFill>
                <a:latin typeface="Segoe UI"/>
                <a:cs typeface="Segoe UI"/>
              </a:rPr>
              <a:t> </a:t>
            </a:r>
            <a:r>
              <a:rPr sz="1600" dirty="0">
                <a:latin typeface="Segoe UI"/>
                <a:cs typeface="Segoe UI"/>
              </a:rPr>
              <a:t>vs</a:t>
            </a:r>
            <a:r>
              <a:rPr sz="1600" spc="15" dirty="0"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FF0000"/>
                </a:solidFill>
                <a:latin typeface="Segoe UI"/>
                <a:cs typeface="Segoe UI"/>
              </a:rPr>
              <a:t>VERBAL</a:t>
            </a:r>
            <a:endParaRPr sz="1600">
              <a:latin typeface="Segoe UI"/>
              <a:cs typeface="Segoe U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400">
              <a:latin typeface="Segoe UI"/>
              <a:cs typeface="Segoe UI"/>
            </a:endParaRPr>
          </a:p>
          <a:p>
            <a:pPr>
              <a:lnSpc>
                <a:spcPct val="100000"/>
              </a:lnSpc>
              <a:tabLst>
                <a:tab pos="286385" algn="l"/>
              </a:tabLst>
            </a:pPr>
            <a:r>
              <a:rPr sz="1600" spc="-50" dirty="0">
                <a:solidFill>
                  <a:srgbClr val="F16F22"/>
                </a:solidFill>
                <a:latin typeface="Arial"/>
                <a:cs typeface="Arial"/>
              </a:rPr>
              <a:t>•</a:t>
            </a:r>
            <a:r>
              <a:rPr sz="1600" dirty="0">
                <a:solidFill>
                  <a:srgbClr val="F16F22"/>
                </a:solidFill>
                <a:latin typeface="Arial"/>
                <a:cs typeface="Arial"/>
              </a:rPr>
              <a:t>	</a:t>
            </a:r>
            <a:r>
              <a:rPr sz="1600" b="1" dirty="0">
                <a:latin typeface="Segoe UI"/>
                <a:cs typeface="Segoe UI"/>
              </a:rPr>
              <a:t>FORMAL</a:t>
            </a:r>
            <a:r>
              <a:rPr sz="1600" b="1" spc="-45" dirty="0"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0DAF4A"/>
                </a:solidFill>
                <a:latin typeface="Segoe UI"/>
                <a:cs typeface="Segoe UI"/>
              </a:rPr>
              <a:t>WRITTEN</a:t>
            </a:r>
            <a:endParaRPr sz="1600">
              <a:latin typeface="Segoe UI"/>
              <a:cs typeface="Segoe U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tabLst>
                <a:tab pos="286385" algn="l"/>
              </a:tabLst>
            </a:pPr>
            <a:r>
              <a:rPr sz="1600" spc="-50" dirty="0">
                <a:solidFill>
                  <a:srgbClr val="F16F22"/>
                </a:solidFill>
                <a:latin typeface="Arial"/>
                <a:cs typeface="Arial"/>
              </a:rPr>
              <a:t>•</a:t>
            </a:r>
            <a:r>
              <a:rPr sz="1600" dirty="0">
                <a:solidFill>
                  <a:srgbClr val="F16F22"/>
                </a:solidFill>
                <a:latin typeface="Arial"/>
                <a:cs typeface="Arial"/>
              </a:rPr>
              <a:t>	</a:t>
            </a:r>
            <a:r>
              <a:rPr sz="1600" dirty="0">
                <a:latin typeface="Segoe UI"/>
                <a:cs typeface="Segoe UI"/>
              </a:rPr>
              <a:t>INFORMAL</a:t>
            </a:r>
            <a:r>
              <a:rPr sz="1600" spc="-35" dirty="0"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0DAF4A"/>
                </a:solidFill>
                <a:latin typeface="Segoe UI"/>
                <a:cs typeface="Segoe UI"/>
              </a:rPr>
              <a:t>WRITTEN</a:t>
            </a:r>
            <a:endParaRPr sz="1600">
              <a:latin typeface="Segoe UI"/>
              <a:cs typeface="Segoe UI"/>
            </a:endParaRPr>
          </a:p>
          <a:p>
            <a:pPr>
              <a:lnSpc>
                <a:spcPct val="100000"/>
              </a:lnSpc>
              <a:tabLst>
                <a:tab pos="286385" algn="l"/>
              </a:tabLst>
            </a:pPr>
            <a:r>
              <a:rPr sz="1600" spc="-50" dirty="0">
                <a:solidFill>
                  <a:srgbClr val="F16F22"/>
                </a:solidFill>
                <a:latin typeface="Arial"/>
                <a:cs typeface="Arial"/>
              </a:rPr>
              <a:t>•</a:t>
            </a:r>
            <a:r>
              <a:rPr sz="1600" dirty="0">
                <a:solidFill>
                  <a:srgbClr val="F16F22"/>
                </a:solidFill>
                <a:latin typeface="Arial"/>
                <a:cs typeface="Arial"/>
              </a:rPr>
              <a:t>	</a:t>
            </a:r>
            <a:r>
              <a:rPr sz="1600" b="1" dirty="0">
                <a:latin typeface="Segoe UI"/>
                <a:cs typeface="Segoe UI"/>
              </a:rPr>
              <a:t>FORMAL</a:t>
            </a:r>
            <a:r>
              <a:rPr sz="1600" b="1" spc="-45" dirty="0"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FF0000"/>
                </a:solidFill>
                <a:latin typeface="Segoe UI"/>
                <a:cs typeface="Segoe UI"/>
              </a:rPr>
              <a:t>VERBAL</a:t>
            </a:r>
            <a:endParaRPr sz="1600">
              <a:latin typeface="Segoe UI"/>
              <a:cs typeface="Segoe UI"/>
            </a:endParaRPr>
          </a:p>
          <a:p>
            <a:pPr>
              <a:lnSpc>
                <a:spcPct val="100000"/>
              </a:lnSpc>
              <a:tabLst>
                <a:tab pos="286385" algn="l"/>
              </a:tabLst>
            </a:pPr>
            <a:r>
              <a:rPr sz="1600" spc="-50" dirty="0">
                <a:solidFill>
                  <a:srgbClr val="F16F22"/>
                </a:solidFill>
                <a:latin typeface="Arial"/>
                <a:cs typeface="Arial"/>
              </a:rPr>
              <a:t>•</a:t>
            </a:r>
            <a:r>
              <a:rPr sz="1600" dirty="0">
                <a:solidFill>
                  <a:srgbClr val="F16F22"/>
                </a:solidFill>
                <a:latin typeface="Arial"/>
                <a:cs typeface="Arial"/>
              </a:rPr>
              <a:t>	</a:t>
            </a:r>
            <a:r>
              <a:rPr sz="1600" dirty="0">
                <a:latin typeface="Segoe UI"/>
                <a:cs typeface="Segoe UI"/>
              </a:rPr>
              <a:t>INFORMAL</a:t>
            </a:r>
            <a:r>
              <a:rPr sz="1600" spc="-35" dirty="0"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FF0000"/>
                </a:solidFill>
                <a:latin typeface="Segoe UI"/>
                <a:cs typeface="Segoe UI"/>
              </a:rPr>
              <a:t>VERBAL</a:t>
            </a:r>
            <a:endParaRPr sz="1600">
              <a:latin typeface="Segoe UI"/>
              <a:cs typeface="Segoe UI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0" y="4059935"/>
            <a:ext cx="4005579" cy="2283460"/>
            <a:chOff x="0" y="4059935"/>
            <a:chExt cx="4005579" cy="2283460"/>
          </a:xfrm>
        </p:grpSpPr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4513579"/>
              <a:ext cx="670598" cy="1073886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07847" y="4895087"/>
              <a:ext cx="1840992" cy="1447800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79320" y="4376927"/>
              <a:ext cx="1825752" cy="1575816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34695" y="4059935"/>
              <a:ext cx="1822704" cy="874776"/>
            </a:xfrm>
            <a:prstGeom prst="rect">
              <a:avLst/>
            </a:prstGeom>
          </p:spPr>
        </p:pic>
      </p:grp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361594" y="313385"/>
            <a:ext cx="470598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>
                <a:solidFill>
                  <a:srgbClr val="0D69AE"/>
                </a:solidFill>
              </a:rPr>
              <a:t>Key</a:t>
            </a:r>
            <a:r>
              <a:rPr sz="3600" spc="-25" dirty="0">
                <a:solidFill>
                  <a:srgbClr val="0D69AE"/>
                </a:solidFill>
              </a:rPr>
              <a:t> </a:t>
            </a:r>
            <a:r>
              <a:rPr sz="3600" dirty="0">
                <a:solidFill>
                  <a:srgbClr val="0D69AE"/>
                </a:solidFill>
              </a:rPr>
              <a:t>concepts</a:t>
            </a:r>
            <a:r>
              <a:rPr sz="3600" spc="-25" dirty="0">
                <a:solidFill>
                  <a:srgbClr val="0D69AE"/>
                </a:solidFill>
              </a:rPr>
              <a:t> </a:t>
            </a:r>
            <a:r>
              <a:rPr sz="3600" dirty="0">
                <a:solidFill>
                  <a:srgbClr val="0D69AE"/>
                </a:solidFill>
              </a:rPr>
              <a:t>&amp;</a:t>
            </a:r>
            <a:r>
              <a:rPr sz="3600" spc="-25" dirty="0">
                <a:solidFill>
                  <a:srgbClr val="0D69AE"/>
                </a:solidFill>
              </a:rPr>
              <a:t> </a:t>
            </a:r>
            <a:r>
              <a:rPr sz="3600" spc="-10" dirty="0">
                <a:solidFill>
                  <a:srgbClr val="0D69AE"/>
                </a:solidFill>
              </a:rPr>
              <a:t>terms</a:t>
            </a:r>
            <a:endParaRPr sz="3600"/>
          </a:p>
        </p:txBody>
      </p:sp>
      <p:grpSp>
        <p:nvGrpSpPr>
          <p:cNvPr id="14" name="object 14"/>
          <p:cNvGrpSpPr/>
          <p:nvPr/>
        </p:nvGrpSpPr>
        <p:grpSpPr>
          <a:xfrm>
            <a:off x="0" y="1127760"/>
            <a:ext cx="12192000" cy="2459990"/>
            <a:chOff x="0" y="1127760"/>
            <a:chExt cx="12192000" cy="2459990"/>
          </a:xfrm>
        </p:grpSpPr>
        <p:pic>
          <p:nvPicPr>
            <p:cNvPr id="15" name="object 15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0" y="1127760"/>
              <a:ext cx="12191999" cy="1664208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1772411" y="2519172"/>
              <a:ext cx="1009015" cy="1009015"/>
            </a:xfrm>
            <a:custGeom>
              <a:avLst/>
              <a:gdLst/>
              <a:ahLst/>
              <a:cxnLst/>
              <a:rect l="l" t="t" r="r" b="b"/>
              <a:pathLst>
                <a:path w="1009014" h="1009014">
                  <a:moveTo>
                    <a:pt x="504444" y="0"/>
                  </a:moveTo>
                  <a:lnTo>
                    <a:pt x="455856" y="2308"/>
                  </a:lnTo>
                  <a:lnTo>
                    <a:pt x="408576" y="9094"/>
                  </a:lnTo>
                  <a:lnTo>
                    <a:pt x="362816" y="20145"/>
                  </a:lnTo>
                  <a:lnTo>
                    <a:pt x="318786" y="35250"/>
                  </a:lnTo>
                  <a:lnTo>
                    <a:pt x="276698" y="54199"/>
                  </a:lnTo>
                  <a:lnTo>
                    <a:pt x="236763" y="76779"/>
                  </a:lnTo>
                  <a:lnTo>
                    <a:pt x="199193" y="102780"/>
                  </a:lnTo>
                  <a:lnTo>
                    <a:pt x="164198" y="131990"/>
                  </a:lnTo>
                  <a:lnTo>
                    <a:pt x="131990" y="164198"/>
                  </a:lnTo>
                  <a:lnTo>
                    <a:pt x="102780" y="199193"/>
                  </a:lnTo>
                  <a:lnTo>
                    <a:pt x="76779" y="236763"/>
                  </a:lnTo>
                  <a:lnTo>
                    <a:pt x="54199" y="276698"/>
                  </a:lnTo>
                  <a:lnTo>
                    <a:pt x="35250" y="318786"/>
                  </a:lnTo>
                  <a:lnTo>
                    <a:pt x="20145" y="362816"/>
                  </a:lnTo>
                  <a:lnTo>
                    <a:pt x="9094" y="408576"/>
                  </a:lnTo>
                  <a:lnTo>
                    <a:pt x="2308" y="455856"/>
                  </a:lnTo>
                  <a:lnTo>
                    <a:pt x="0" y="504443"/>
                  </a:lnTo>
                  <a:lnTo>
                    <a:pt x="2308" y="553031"/>
                  </a:lnTo>
                  <a:lnTo>
                    <a:pt x="9094" y="600311"/>
                  </a:lnTo>
                  <a:lnTo>
                    <a:pt x="20145" y="646071"/>
                  </a:lnTo>
                  <a:lnTo>
                    <a:pt x="35250" y="690101"/>
                  </a:lnTo>
                  <a:lnTo>
                    <a:pt x="54199" y="732189"/>
                  </a:lnTo>
                  <a:lnTo>
                    <a:pt x="76779" y="772124"/>
                  </a:lnTo>
                  <a:lnTo>
                    <a:pt x="102780" y="809694"/>
                  </a:lnTo>
                  <a:lnTo>
                    <a:pt x="131990" y="844689"/>
                  </a:lnTo>
                  <a:lnTo>
                    <a:pt x="164198" y="876897"/>
                  </a:lnTo>
                  <a:lnTo>
                    <a:pt x="199193" y="906107"/>
                  </a:lnTo>
                  <a:lnTo>
                    <a:pt x="236763" y="932108"/>
                  </a:lnTo>
                  <a:lnTo>
                    <a:pt x="276698" y="954688"/>
                  </a:lnTo>
                  <a:lnTo>
                    <a:pt x="318786" y="973637"/>
                  </a:lnTo>
                  <a:lnTo>
                    <a:pt x="362816" y="988742"/>
                  </a:lnTo>
                  <a:lnTo>
                    <a:pt x="408576" y="999793"/>
                  </a:lnTo>
                  <a:lnTo>
                    <a:pt x="455856" y="1006579"/>
                  </a:lnTo>
                  <a:lnTo>
                    <a:pt x="504444" y="1008888"/>
                  </a:lnTo>
                  <a:lnTo>
                    <a:pt x="553031" y="1006579"/>
                  </a:lnTo>
                  <a:lnTo>
                    <a:pt x="600311" y="999793"/>
                  </a:lnTo>
                  <a:lnTo>
                    <a:pt x="646071" y="988742"/>
                  </a:lnTo>
                  <a:lnTo>
                    <a:pt x="690101" y="973637"/>
                  </a:lnTo>
                  <a:lnTo>
                    <a:pt x="732189" y="954688"/>
                  </a:lnTo>
                  <a:lnTo>
                    <a:pt x="772124" y="932108"/>
                  </a:lnTo>
                  <a:lnTo>
                    <a:pt x="809694" y="906107"/>
                  </a:lnTo>
                  <a:lnTo>
                    <a:pt x="844689" y="876897"/>
                  </a:lnTo>
                  <a:lnTo>
                    <a:pt x="876897" y="844689"/>
                  </a:lnTo>
                  <a:lnTo>
                    <a:pt x="906107" y="809694"/>
                  </a:lnTo>
                  <a:lnTo>
                    <a:pt x="932108" y="772124"/>
                  </a:lnTo>
                  <a:lnTo>
                    <a:pt x="954688" y="732189"/>
                  </a:lnTo>
                  <a:lnTo>
                    <a:pt x="973637" y="690101"/>
                  </a:lnTo>
                  <a:lnTo>
                    <a:pt x="988742" y="646071"/>
                  </a:lnTo>
                  <a:lnTo>
                    <a:pt x="999793" y="600311"/>
                  </a:lnTo>
                  <a:lnTo>
                    <a:pt x="1006579" y="553031"/>
                  </a:lnTo>
                  <a:lnTo>
                    <a:pt x="1008888" y="504443"/>
                  </a:lnTo>
                  <a:lnTo>
                    <a:pt x="1006579" y="455856"/>
                  </a:lnTo>
                  <a:lnTo>
                    <a:pt x="999793" y="408576"/>
                  </a:lnTo>
                  <a:lnTo>
                    <a:pt x="988742" y="362816"/>
                  </a:lnTo>
                  <a:lnTo>
                    <a:pt x="973637" y="318786"/>
                  </a:lnTo>
                  <a:lnTo>
                    <a:pt x="954688" y="276698"/>
                  </a:lnTo>
                  <a:lnTo>
                    <a:pt x="932108" y="236763"/>
                  </a:lnTo>
                  <a:lnTo>
                    <a:pt x="906107" y="199193"/>
                  </a:lnTo>
                  <a:lnTo>
                    <a:pt x="876897" y="164198"/>
                  </a:lnTo>
                  <a:lnTo>
                    <a:pt x="844689" y="131990"/>
                  </a:lnTo>
                  <a:lnTo>
                    <a:pt x="809694" y="102780"/>
                  </a:lnTo>
                  <a:lnTo>
                    <a:pt x="772124" y="76779"/>
                  </a:lnTo>
                  <a:lnTo>
                    <a:pt x="732189" y="54199"/>
                  </a:lnTo>
                  <a:lnTo>
                    <a:pt x="690101" y="35250"/>
                  </a:lnTo>
                  <a:lnTo>
                    <a:pt x="646071" y="20145"/>
                  </a:lnTo>
                  <a:lnTo>
                    <a:pt x="600311" y="9094"/>
                  </a:lnTo>
                  <a:lnTo>
                    <a:pt x="553031" y="2308"/>
                  </a:lnTo>
                  <a:lnTo>
                    <a:pt x="504444" y="0"/>
                  </a:lnTo>
                  <a:close/>
                </a:path>
              </a:pathLst>
            </a:custGeom>
            <a:solidFill>
              <a:srgbClr val="0D69A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1772411" y="2519172"/>
              <a:ext cx="1009015" cy="1009015"/>
            </a:xfrm>
            <a:custGeom>
              <a:avLst/>
              <a:gdLst/>
              <a:ahLst/>
              <a:cxnLst/>
              <a:rect l="l" t="t" r="r" b="b"/>
              <a:pathLst>
                <a:path w="1009014" h="1009014">
                  <a:moveTo>
                    <a:pt x="0" y="504443"/>
                  </a:moveTo>
                  <a:lnTo>
                    <a:pt x="2308" y="455856"/>
                  </a:lnTo>
                  <a:lnTo>
                    <a:pt x="9094" y="408576"/>
                  </a:lnTo>
                  <a:lnTo>
                    <a:pt x="20145" y="362816"/>
                  </a:lnTo>
                  <a:lnTo>
                    <a:pt x="35250" y="318786"/>
                  </a:lnTo>
                  <a:lnTo>
                    <a:pt x="54199" y="276698"/>
                  </a:lnTo>
                  <a:lnTo>
                    <a:pt x="76779" y="236763"/>
                  </a:lnTo>
                  <a:lnTo>
                    <a:pt x="102780" y="199193"/>
                  </a:lnTo>
                  <a:lnTo>
                    <a:pt x="131990" y="164198"/>
                  </a:lnTo>
                  <a:lnTo>
                    <a:pt x="164198" y="131990"/>
                  </a:lnTo>
                  <a:lnTo>
                    <a:pt x="199193" y="102780"/>
                  </a:lnTo>
                  <a:lnTo>
                    <a:pt x="236763" y="76779"/>
                  </a:lnTo>
                  <a:lnTo>
                    <a:pt x="276698" y="54199"/>
                  </a:lnTo>
                  <a:lnTo>
                    <a:pt x="318786" y="35250"/>
                  </a:lnTo>
                  <a:lnTo>
                    <a:pt x="362816" y="20145"/>
                  </a:lnTo>
                  <a:lnTo>
                    <a:pt x="408576" y="9094"/>
                  </a:lnTo>
                  <a:lnTo>
                    <a:pt x="455856" y="2308"/>
                  </a:lnTo>
                  <a:lnTo>
                    <a:pt x="504444" y="0"/>
                  </a:lnTo>
                  <a:lnTo>
                    <a:pt x="553031" y="2308"/>
                  </a:lnTo>
                  <a:lnTo>
                    <a:pt x="600311" y="9094"/>
                  </a:lnTo>
                  <a:lnTo>
                    <a:pt x="646071" y="20145"/>
                  </a:lnTo>
                  <a:lnTo>
                    <a:pt x="690101" y="35250"/>
                  </a:lnTo>
                  <a:lnTo>
                    <a:pt x="732189" y="54199"/>
                  </a:lnTo>
                  <a:lnTo>
                    <a:pt x="772124" y="76779"/>
                  </a:lnTo>
                  <a:lnTo>
                    <a:pt x="809694" y="102780"/>
                  </a:lnTo>
                  <a:lnTo>
                    <a:pt x="844689" y="131990"/>
                  </a:lnTo>
                  <a:lnTo>
                    <a:pt x="876897" y="164198"/>
                  </a:lnTo>
                  <a:lnTo>
                    <a:pt x="906107" y="199193"/>
                  </a:lnTo>
                  <a:lnTo>
                    <a:pt x="932108" y="236763"/>
                  </a:lnTo>
                  <a:lnTo>
                    <a:pt x="954688" y="276698"/>
                  </a:lnTo>
                  <a:lnTo>
                    <a:pt x="973637" y="318786"/>
                  </a:lnTo>
                  <a:lnTo>
                    <a:pt x="988742" y="362816"/>
                  </a:lnTo>
                  <a:lnTo>
                    <a:pt x="999793" y="408576"/>
                  </a:lnTo>
                  <a:lnTo>
                    <a:pt x="1006579" y="455856"/>
                  </a:lnTo>
                  <a:lnTo>
                    <a:pt x="1008888" y="504443"/>
                  </a:lnTo>
                  <a:lnTo>
                    <a:pt x="1006579" y="553031"/>
                  </a:lnTo>
                  <a:lnTo>
                    <a:pt x="999793" y="600311"/>
                  </a:lnTo>
                  <a:lnTo>
                    <a:pt x="988742" y="646071"/>
                  </a:lnTo>
                  <a:lnTo>
                    <a:pt x="973637" y="690101"/>
                  </a:lnTo>
                  <a:lnTo>
                    <a:pt x="954688" y="732189"/>
                  </a:lnTo>
                  <a:lnTo>
                    <a:pt x="932108" y="772124"/>
                  </a:lnTo>
                  <a:lnTo>
                    <a:pt x="906107" y="809694"/>
                  </a:lnTo>
                  <a:lnTo>
                    <a:pt x="876897" y="844689"/>
                  </a:lnTo>
                  <a:lnTo>
                    <a:pt x="844689" y="876897"/>
                  </a:lnTo>
                  <a:lnTo>
                    <a:pt x="809694" y="906107"/>
                  </a:lnTo>
                  <a:lnTo>
                    <a:pt x="772124" y="932108"/>
                  </a:lnTo>
                  <a:lnTo>
                    <a:pt x="732189" y="954688"/>
                  </a:lnTo>
                  <a:lnTo>
                    <a:pt x="690101" y="973637"/>
                  </a:lnTo>
                  <a:lnTo>
                    <a:pt x="646071" y="988742"/>
                  </a:lnTo>
                  <a:lnTo>
                    <a:pt x="600311" y="999793"/>
                  </a:lnTo>
                  <a:lnTo>
                    <a:pt x="553031" y="1006579"/>
                  </a:lnTo>
                  <a:lnTo>
                    <a:pt x="504444" y="1008888"/>
                  </a:lnTo>
                  <a:lnTo>
                    <a:pt x="455856" y="1006579"/>
                  </a:lnTo>
                  <a:lnTo>
                    <a:pt x="408576" y="999793"/>
                  </a:lnTo>
                  <a:lnTo>
                    <a:pt x="362816" y="988742"/>
                  </a:lnTo>
                  <a:lnTo>
                    <a:pt x="318786" y="973637"/>
                  </a:lnTo>
                  <a:lnTo>
                    <a:pt x="276698" y="954688"/>
                  </a:lnTo>
                  <a:lnTo>
                    <a:pt x="236763" y="932108"/>
                  </a:lnTo>
                  <a:lnTo>
                    <a:pt x="199193" y="906107"/>
                  </a:lnTo>
                  <a:lnTo>
                    <a:pt x="164198" y="876897"/>
                  </a:lnTo>
                  <a:lnTo>
                    <a:pt x="131990" y="844689"/>
                  </a:lnTo>
                  <a:lnTo>
                    <a:pt x="102780" y="809694"/>
                  </a:lnTo>
                  <a:lnTo>
                    <a:pt x="76779" y="772124"/>
                  </a:lnTo>
                  <a:lnTo>
                    <a:pt x="54199" y="732189"/>
                  </a:lnTo>
                  <a:lnTo>
                    <a:pt x="35250" y="690101"/>
                  </a:lnTo>
                  <a:lnTo>
                    <a:pt x="20145" y="646071"/>
                  </a:lnTo>
                  <a:lnTo>
                    <a:pt x="9094" y="600311"/>
                  </a:lnTo>
                  <a:lnTo>
                    <a:pt x="2308" y="553031"/>
                  </a:lnTo>
                  <a:lnTo>
                    <a:pt x="0" y="504443"/>
                  </a:lnTo>
                  <a:close/>
                </a:path>
              </a:pathLst>
            </a:custGeom>
            <a:ln w="3962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5530595" y="2470404"/>
              <a:ext cx="1012190" cy="1009015"/>
            </a:xfrm>
            <a:custGeom>
              <a:avLst/>
              <a:gdLst/>
              <a:ahLst/>
              <a:cxnLst/>
              <a:rect l="l" t="t" r="r" b="b"/>
              <a:pathLst>
                <a:path w="1012190" h="1009014">
                  <a:moveTo>
                    <a:pt x="505967" y="0"/>
                  </a:moveTo>
                  <a:lnTo>
                    <a:pt x="457245" y="2308"/>
                  </a:lnTo>
                  <a:lnTo>
                    <a:pt x="409832" y="9094"/>
                  </a:lnTo>
                  <a:lnTo>
                    <a:pt x="363941" y="20145"/>
                  </a:lnTo>
                  <a:lnTo>
                    <a:pt x="319782" y="35250"/>
                  </a:lnTo>
                  <a:lnTo>
                    <a:pt x="277569" y="54199"/>
                  </a:lnTo>
                  <a:lnTo>
                    <a:pt x="237514" y="76779"/>
                  </a:lnTo>
                  <a:lnTo>
                    <a:pt x="199829" y="102780"/>
                  </a:lnTo>
                  <a:lnTo>
                    <a:pt x="164726" y="131990"/>
                  </a:lnTo>
                  <a:lnTo>
                    <a:pt x="132417" y="164198"/>
                  </a:lnTo>
                  <a:lnTo>
                    <a:pt x="103114" y="199193"/>
                  </a:lnTo>
                  <a:lnTo>
                    <a:pt x="77030" y="236763"/>
                  </a:lnTo>
                  <a:lnTo>
                    <a:pt x="54377" y="276698"/>
                  </a:lnTo>
                  <a:lnTo>
                    <a:pt x="35367" y="318786"/>
                  </a:lnTo>
                  <a:lnTo>
                    <a:pt x="20212" y="362816"/>
                  </a:lnTo>
                  <a:lnTo>
                    <a:pt x="9124" y="408576"/>
                  </a:lnTo>
                  <a:lnTo>
                    <a:pt x="2316" y="455856"/>
                  </a:lnTo>
                  <a:lnTo>
                    <a:pt x="0" y="504444"/>
                  </a:lnTo>
                  <a:lnTo>
                    <a:pt x="2316" y="553031"/>
                  </a:lnTo>
                  <a:lnTo>
                    <a:pt x="9124" y="600311"/>
                  </a:lnTo>
                  <a:lnTo>
                    <a:pt x="20212" y="646071"/>
                  </a:lnTo>
                  <a:lnTo>
                    <a:pt x="35367" y="690101"/>
                  </a:lnTo>
                  <a:lnTo>
                    <a:pt x="54377" y="732189"/>
                  </a:lnTo>
                  <a:lnTo>
                    <a:pt x="77030" y="772124"/>
                  </a:lnTo>
                  <a:lnTo>
                    <a:pt x="103114" y="809694"/>
                  </a:lnTo>
                  <a:lnTo>
                    <a:pt x="132417" y="844689"/>
                  </a:lnTo>
                  <a:lnTo>
                    <a:pt x="164726" y="876897"/>
                  </a:lnTo>
                  <a:lnTo>
                    <a:pt x="199829" y="906107"/>
                  </a:lnTo>
                  <a:lnTo>
                    <a:pt x="237514" y="932108"/>
                  </a:lnTo>
                  <a:lnTo>
                    <a:pt x="277569" y="954688"/>
                  </a:lnTo>
                  <a:lnTo>
                    <a:pt x="319782" y="973637"/>
                  </a:lnTo>
                  <a:lnTo>
                    <a:pt x="363941" y="988742"/>
                  </a:lnTo>
                  <a:lnTo>
                    <a:pt x="409832" y="999793"/>
                  </a:lnTo>
                  <a:lnTo>
                    <a:pt x="457245" y="1006579"/>
                  </a:lnTo>
                  <a:lnTo>
                    <a:pt x="505967" y="1008888"/>
                  </a:lnTo>
                  <a:lnTo>
                    <a:pt x="554690" y="1006579"/>
                  </a:lnTo>
                  <a:lnTo>
                    <a:pt x="602103" y="999793"/>
                  </a:lnTo>
                  <a:lnTo>
                    <a:pt x="647994" y="988742"/>
                  </a:lnTo>
                  <a:lnTo>
                    <a:pt x="692153" y="973637"/>
                  </a:lnTo>
                  <a:lnTo>
                    <a:pt x="734366" y="954688"/>
                  </a:lnTo>
                  <a:lnTo>
                    <a:pt x="774421" y="932108"/>
                  </a:lnTo>
                  <a:lnTo>
                    <a:pt x="812106" y="906107"/>
                  </a:lnTo>
                  <a:lnTo>
                    <a:pt x="847209" y="876897"/>
                  </a:lnTo>
                  <a:lnTo>
                    <a:pt x="879518" y="844689"/>
                  </a:lnTo>
                  <a:lnTo>
                    <a:pt x="908821" y="809694"/>
                  </a:lnTo>
                  <a:lnTo>
                    <a:pt x="934905" y="772124"/>
                  </a:lnTo>
                  <a:lnTo>
                    <a:pt x="957558" y="732189"/>
                  </a:lnTo>
                  <a:lnTo>
                    <a:pt x="976568" y="690101"/>
                  </a:lnTo>
                  <a:lnTo>
                    <a:pt x="991723" y="646071"/>
                  </a:lnTo>
                  <a:lnTo>
                    <a:pt x="1002811" y="600311"/>
                  </a:lnTo>
                  <a:lnTo>
                    <a:pt x="1009619" y="553031"/>
                  </a:lnTo>
                  <a:lnTo>
                    <a:pt x="1011935" y="504444"/>
                  </a:lnTo>
                  <a:lnTo>
                    <a:pt x="1009619" y="455856"/>
                  </a:lnTo>
                  <a:lnTo>
                    <a:pt x="1002811" y="408576"/>
                  </a:lnTo>
                  <a:lnTo>
                    <a:pt x="991723" y="362816"/>
                  </a:lnTo>
                  <a:lnTo>
                    <a:pt x="976568" y="318786"/>
                  </a:lnTo>
                  <a:lnTo>
                    <a:pt x="957558" y="276698"/>
                  </a:lnTo>
                  <a:lnTo>
                    <a:pt x="934905" y="236763"/>
                  </a:lnTo>
                  <a:lnTo>
                    <a:pt x="908821" y="199193"/>
                  </a:lnTo>
                  <a:lnTo>
                    <a:pt x="879518" y="164198"/>
                  </a:lnTo>
                  <a:lnTo>
                    <a:pt x="847209" y="131990"/>
                  </a:lnTo>
                  <a:lnTo>
                    <a:pt x="812106" y="102780"/>
                  </a:lnTo>
                  <a:lnTo>
                    <a:pt x="774421" y="76779"/>
                  </a:lnTo>
                  <a:lnTo>
                    <a:pt x="734366" y="54199"/>
                  </a:lnTo>
                  <a:lnTo>
                    <a:pt x="692153" y="35250"/>
                  </a:lnTo>
                  <a:lnTo>
                    <a:pt x="647994" y="20145"/>
                  </a:lnTo>
                  <a:lnTo>
                    <a:pt x="602103" y="9094"/>
                  </a:lnTo>
                  <a:lnTo>
                    <a:pt x="554690" y="2308"/>
                  </a:lnTo>
                  <a:lnTo>
                    <a:pt x="505967" y="0"/>
                  </a:lnTo>
                  <a:close/>
                </a:path>
              </a:pathLst>
            </a:custGeom>
            <a:solidFill>
              <a:srgbClr val="F16F2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5530595" y="2470404"/>
              <a:ext cx="1012190" cy="1009015"/>
            </a:xfrm>
            <a:custGeom>
              <a:avLst/>
              <a:gdLst/>
              <a:ahLst/>
              <a:cxnLst/>
              <a:rect l="l" t="t" r="r" b="b"/>
              <a:pathLst>
                <a:path w="1012190" h="1009014">
                  <a:moveTo>
                    <a:pt x="0" y="504444"/>
                  </a:moveTo>
                  <a:lnTo>
                    <a:pt x="2316" y="455856"/>
                  </a:lnTo>
                  <a:lnTo>
                    <a:pt x="9124" y="408576"/>
                  </a:lnTo>
                  <a:lnTo>
                    <a:pt x="20212" y="362816"/>
                  </a:lnTo>
                  <a:lnTo>
                    <a:pt x="35367" y="318786"/>
                  </a:lnTo>
                  <a:lnTo>
                    <a:pt x="54377" y="276698"/>
                  </a:lnTo>
                  <a:lnTo>
                    <a:pt x="77030" y="236763"/>
                  </a:lnTo>
                  <a:lnTo>
                    <a:pt x="103114" y="199193"/>
                  </a:lnTo>
                  <a:lnTo>
                    <a:pt x="132417" y="164198"/>
                  </a:lnTo>
                  <a:lnTo>
                    <a:pt x="164726" y="131990"/>
                  </a:lnTo>
                  <a:lnTo>
                    <a:pt x="199829" y="102780"/>
                  </a:lnTo>
                  <a:lnTo>
                    <a:pt x="237514" y="76779"/>
                  </a:lnTo>
                  <a:lnTo>
                    <a:pt x="277569" y="54199"/>
                  </a:lnTo>
                  <a:lnTo>
                    <a:pt x="319782" y="35250"/>
                  </a:lnTo>
                  <a:lnTo>
                    <a:pt x="363941" y="20145"/>
                  </a:lnTo>
                  <a:lnTo>
                    <a:pt x="409832" y="9094"/>
                  </a:lnTo>
                  <a:lnTo>
                    <a:pt x="457245" y="2308"/>
                  </a:lnTo>
                  <a:lnTo>
                    <a:pt x="505967" y="0"/>
                  </a:lnTo>
                  <a:lnTo>
                    <a:pt x="554690" y="2308"/>
                  </a:lnTo>
                  <a:lnTo>
                    <a:pt x="602103" y="9094"/>
                  </a:lnTo>
                  <a:lnTo>
                    <a:pt x="647994" y="20145"/>
                  </a:lnTo>
                  <a:lnTo>
                    <a:pt x="692153" y="35250"/>
                  </a:lnTo>
                  <a:lnTo>
                    <a:pt x="734366" y="54199"/>
                  </a:lnTo>
                  <a:lnTo>
                    <a:pt x="774421" y="76779"/>
                  </a:lnTo>
                  <a:lnTo>
                    <a:pt x="812106" y="102780"/>
                  </a:lnTo>
                  <a:lnTo>
                    <a:pt x="847209" y="131990"/>
                  </a:lnTo>
                  <a:lnTo>
                    <a:pt x="879518" y="164198"/>
                  </a:lnTo>
                  <a:lnTo>
                    <a:pt x="908821" y="199193"/>
                  </a:lnTo>
                  <a:lnTo>
                    <a:pt x="934905" y="236763"/>
                  </a:lnTo>
                  <a:lnTo>
                    <a:pt x="957558" y="276698"/>
                  </a:lnTo>
                  <a:lnTo>
                    <a:pt x="976568" y="318786"/>
                  </a:lnTo>
                  <a:lnTo>
                    <a:pt x="991723" y="362816"/>
                  </a:lnTo>
                  <a:lnTo>
                    <a:pt x="1002811" y="408576"/>
                  </a:lnTo>
                  <a:lnTo>
                    <a:pt x="1009619" y="455856"/>
                  </a:lnTo>
                  <a:lnTo>
                    <a:pt x="1011935" y="504444"/>
                  </a:lnTo>
                  <a:lnTo>
                    <a:pt x="1009619" y="553031"/>
                  </a:lnTo>
                  <a:lnTo>
                    <a:pt x="1002811" y="600311"/>
                  </a:lnTo>
                  <a:lnTo>
                    <a:pt x="991723" y="646071"/>
                  </a:lnTo>
                  <a:lnTo>
                    <a:pt x="976568" y="690101"/>
                  </a:lnTo>
                  <a:lnTo>
                    <a:pt x="957558" y="732189"/>
                  </a:lnTo>
                  <a:lnTo>
                    <a:pt x="934905" y="772124"/>
                  </a:lnTo>
                  <a:lnTo>
                    <a:pt x="908821" y="809694"/>
                  </a:lnTo>
                  <a:lnTo>
                    <a:pt x="879518" y="844689"/>
                  </a:lnTo>
                  <a:lnTo>
                    <a:pt x="847209" y="876897"/>
                  </a:lnTo>
                  <a:lnTo>
                    <a:pt x="812106" y="906107"/>
                  </a:lnTo>
                  <a:lnTo>
                    <a:pt x="774421" y="932108"/>
                  </a:lnTo>
                  <a:lnTo>
                    <a:pt x="734366" y="954688"/>
                  </a:lnTo>
                  <a:lnTo>
                    <a:pt x="692153" y="973637"/>
                  </a:lnTo>
                  <a:lnTo>
                    <a:pt x="647994" y="988742"/>
                  </a:lnTo>
                  <a:lnTo>
                    <a:pt x="602103" y="999793"/>
                  </a:lnTo>
                  <a:lnTo>
                    <a:pt x="554690" y="1006579"/>
                  </a:lnTo>
                  <a:lnTo>
                    <a:pt x="505967" y="1008888"/>
                  </a:lnTo>
                  <a:lnTo>
                    <a:pt x="457245" y="1006579"/>
                  </a:lnTo>
                  <a:lnTo>
                    <a:pt x="409832" y="999793"/>
                  </a:lnTo>
                  <a:lnTo>
                    <a:pt x="363941" y="988742"/>
                  </a:lnTo>
                  <a:lnTo>
                    <a:pt x="319782" y="973637"/>
                  </a:lnTo>
                  <a:lnTo>
                    <a:pt x="277569" y="954688"/>
                  </a:lnTo>
                  <a:lnTo>
                    <a:pt x="237514" y="932108"/>
                  </a:lnTo>
                  <a:lnTo>
                    <a:pt x="199829" y="906107"/>
                  </a:lnTo>
                  <a:lnTo>
                    <a:pt x="164726" y="876897"/>
                  </a:lnTo>
                  <a:lnTo>
                    <a:pt x="132417" y="844689"/>
                  </a:lnTo>
                  <a:lnTo>
                    <a:pt x="103114" y="809694"/>
                  </a:lnTo>
                  <a:lnTo>
                    <a:pt x="77030" y="772124"/>
                  </a:lnTo>
                  <a:lnTo>
                    <a:pt x="54377" y="732189"/>
                  </a:lnTo>
                  <a:lnTo>
                    <a:pt x="35367" y="690101"/>
                  </a:lnTo>
                  <a:lnTo>
                    <a:pt x="20212" y="646071"/>
                  </a:lnTo>
                  <a:lnTo>
                    <a:pt x="9124" y="600311"/>
                  </a:lnTo>
                  <a:lnTo>
                    <a:pt x="2316" y="553031"/>
                  </a:lnTo>
                  <a:lnTo>
                    <a:pt x="0" y="504444"/>
                  </a:lnTo>
                  <a:close/>
                </a:path>
              </a:pathLst>
            </a:custGeom>
            <a:ln w="3962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9508236" y="2558796"/>
              <a:ext cx="1009015" cy="1009015"/>
            </a:xfrm>
            <a:custGeom>
              <a:avLst/>
              <a:gdLst/>
              <a:ahLst/>
              <a:cxnLst/>
              <a:rect l="l" t="t" r="r" b="b"/>
              <a:pathLst>
                <a:path w="1009015" h="1009014">
                  <a:moveTo>
                    <a:pt x="504444" y="0"/>
                  </a:moveTo>
                  <a:lnTo>
                    <a:pt x="455856" y="2308"/>
                  </a:lnTo>
                  <a:lnTo>
                    <a:pt x="408576" y="9094"/>
                  </a:lnTo>
                  <a:lnTo>
                    <a:pt x="362816" y="20145"/>
                  </a:lnTo>
                  <a:lnTo>
                    <a:pt x="318786" y="35250"/>
                  </a:lnTo>
                  <a:lnTo>
                    <a:pt x="276698" y="54199"/>
                  </a:lnTo>
                  <a:lnTo>
                    <a:pt x="236763" y="76779"/>
                  </a:lnTo>
                  <a:lnTo>
                    <a:pt x="199193" y="102780"/>
                  </a:lnTo>
                  <a:lnTo>
                    <a:pt x="164198" y="131990"/>
                  </a:lnTo>
                  <a:lnTo>
                    <a:pt x="131990" y="164198"/>
                  </a:lnTo>
                  <a:lnTo>
                    <a:pt x="102780" y="199193"/>
                  </a:lnTo>
                  <a:lnTo>
                    <a:pt x="76779" y="236763"/>
                  </a:lnTo>
                  <a:lnTo>
                    <a:pt x="54199" y="276698"/>
                  </a:lnTo>
                  <a:lnTo>
                    <a:pt x="35250" y="318786"/>
                  </a:lnTo>
                  <a:lnTo>
                    <a:pt x="20145" y="362816"/>
                  </a:lnTo>
                  <a:lnTo>
                    <a:pt x="9094" y="408576"/>
                  </a:lnTo>
                  <a:lnTo>
                    <a:pt x="2308" y="455856"/>
                  </a:lnTo>
                  <a:lnTo>
                    <a:pt x="0" y="504443"/>
                  </a:lnTo>
                  <a:lnTo>
                    <a:pt x="2308" y="553031"/>
                  </a:lnTo>
                  <a:lnTo>
                    <a:pt x="9094" y="600311"/>
                  </a:lnTo>
                  <a:lnTo>
                    <a:pt x="20145" y="646071"/>
                  </a:lnTo>
                  <a:lnTo>
                    <a:pt x="35250" y="690101"/>
                  </a:lnTo>
                  <a:lnTo>
                    <a:pt x="54199" y="732189"/>
                  </a:lnTo>
                  <a:lnTo>
                    <a:pt x="76779" y="772124"/>
                  </a:lnTo>
                  <a:lnTo>
                    <a:pt x="102780" y="809694"/>
                  </a:lnTo>
                  <a:lnTo>
                    <a:pt x="131990" y="844689"/>
                  </a:lnTo>
                  <a:lnTo>
                    <a:pt x="164198" y="876897"/>
                  </a:lnTo>
                  <a:lnTo>
                    <a:pt x="199193" y="906107"/>
                  </a:lnTo>
                  <a:lnTo>
                    <a:pt x="236763" y="932108"/>
                  </a:lnTo>
                  <a:lnTo>
                    <a:pt x="276698" y="954688"/>
                  </a:lnTo>
                  <a:lnTo>
                    <a:pt x="318786" y="973637"/>
                  </a:lnTo>
                  <a:lnTo>
                    <a:pt x="362816" y="988742"/>
                  </a:lnTo>
                  <a:lnTo>
                    <a:pt x="408576" y="999793"/>
                  </a:lnTo>
                  <a:lnTo>
                    <a:pt x="455856" y="1006579"/>
                  </a:lnTo>
                  <a:lnTo>
                    <a:pt x="504444" y="1008888"/>
                  </a:lnTo>
                  <a:lnTo>
                    <a:pt x="553031" y="1006579"/>
                  </a:lnTo>
                  <a:lnTo>
                    <a:pt x="600311" y="999793"/>
                  </a:lnTo>
                  <a:lnTo>
                    <a:pt x="646071" y="988742"/>
                  </a:lnTo>
                  <a:lnTo>
                    <a:pt x="690101" y="973637"/>
                  </a:lnTo>
                  <a:lnTo>
                    <a:pt x="732189" y="954688"/>
                  </a:lnTo>
                  <a:lnTo>
                    <a:pt x="772124" y="932108"/>
                  </a:lnTo>
                  <a:lnTo>
                    <a:pt x="809694" y="906107"/>
                  </a:lnTo>
                  <a:lnTo>
                    <a:pt x="844689" y="876897"/>
                  </a:lnTo>
                  <a:lnTo>
                    <a:pt x="876897" y="844689"/>
                  </a:lnTo>
                  <a:lnTo>
                    <a:pt x="906107" y="809694"/>
                  </a:lnTo>
                  <a:lnTo>
                    <a:pt x="932108" y="772124"/>
                  </a:lnTo>
                  <a:lnTo>
                    <a:pt x="954688" y="732189"/>
                  </a:lnTo>
                  <a:lnTo>
                    <a:pt x="973637" y="690101"/>
                  </a:lnTo>
                  <a:lnTo>
                    <a:pt x="988742" y="646071"/>
                  </a:lnTo>
                  <a:lnTo>
                    <a:pt x="999793" y="600311"/>
                  </a:lnTo>
                  <a:lnTo>
                    <a:pt x="1006579" y="553031"/>
                  </a:lnTo>
                  <a:lnTo>
                    <a:pt x="1008888" y="504443"/>
                  </a:lnTo>
                  <a:lnTo>
                    <a:pt x="1006579" y="455856"/>
                  </a:lnTo>
                  <a:lnTo>
                    <a:pt x="999793" y="408576"/>
                  </a:lnTo>
                  <a:lnTo>
                    <a:pt x="988742" y="362816"/>
                  </a:lnTo>
                  <a:lnTo>
                    <a:pt x="973637" y="318786"/>
                  </a:lnTo>
                  <a:lnTo>
                    <a:pt x="954688" y="276698"/>
                  </a:lnTo>
                  <a:lnTo>
                    <a:pt x="932108" y="236763"/>
                  </a:lnTo>
                  <a:lnTo>
                    <a:pt x="906107" y="199193"/>
                  </a:lnTo>
                  <a:lnTo>
                    <a:pt x="876897" y="164198"/>
                  </a:lnTo>
                  <a:lnTo>
                    <a:pt x="844689" y="131990"/>
                  </a:lnTo>
                  <a:lnTo>
                    <a:pt x="809694" y="102780"/>
                  </a:lnTo>
                  <a:lnTo>
                    <a:pt x="772124" y="76779"/>
                  </a:lnTo>
                  <a:lnTo>
                    <a:pt x="732189" y="54199"/>
                  </a:lnTo>
                  <a:lnTo>
                    <a:pt x="690101" y="35250"/>
                  </a:lnTo>
                  <a:lnTo>
                    <a:pt x="646071" y="20145"/>
                  </a:lnTo>
                  <a:lnTo>
                    <a:pt x="600311" y="9094"/>
                  </a:lnTo>
                  <a:lnTo>
                    <a:pt x="553031" y="2308"/>
                  </a:lnTo>
                  <a:lnTo>
                    <a:pt x="504444" y="0"/>
                  </a:lnTo>
                  <a:close/>
                </a:path>
              </a:pathLst>
            </a:custGeom>
            <a:solidFill>
              <a:srgbClr val="0DAF4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9508236" y="2558796"/>
              <a:ext cx="1009015" cy="1009015"/>
            </a:xfrm>
            <a:custGeom>
              <a:avLst/>
              <a:gdLst/>
              <a:ahLst/>
              <a:cxnLst/>
              <a:rect l="l" t="t" r="r" b="b"/>
              <a:pathLst>
                <a:path w="1009015" h="1009014">
                  <a:moveTo>
                    <a:pt x="0" y="504443"/>
                  </a:moveTo>
                  <a:lnTo>
                    <a:pt x="2308" y="455856"/>
                  </a:lnTo>
                  <a:lnTo>
                    <a:pt x="9094" y="408576"/>
                  </a:lnTo>
                  <a:lnTo>
                    <a:pt x="20145" y="362816"/>
                  </a:lnTo>
                  <a:lnTo>
                    <a:pt x="35250" y="318786"/>
                  </a:lnTo>
                  <a:lnTo>
                    <a:pt x="54199" y="276698"/>
                  </a:lnTo>
                  <a:lnTo>
                    <a:pt x="76779" y="236763"/>
                  </a:lnTo>
                  <a:lnTo>
                    <a:pt x="102780" y="199193"/>
                  </a:lnTo>
                  <a:lnTo>
                    <a:pt x="131990" y="164198"/>
                  </a:lnTo>
                  <a:lnTo>
                    <a:pt x="164198" y="131990"/>
                  </a:lnTo>
                  <a:lnTo>
                    <a:pt x="199193" y="102780"/>
                  </a:lnTo>
                  <a:lnTo>
                    <a:pt x="236763" y="76779"/>
                  </a:lnTo>
                  <a:lnTo>
                    <a:pt x="276698" y="54199"/>
                  </a:lnTo>
                  <a:lnTo>
                    <a:pt x="318786" y="35250"/>
                  </a:lnTo>
                  <a:lnTo>
                    <a:pt x="362816" y="20145"/>
                  </a:lnTo>
                  <a:lnTo>
                    <a:pt x="408576" y="9094"/>
                  </a:lnTo>
                  <a:lnTo>
                    <a:pt x="455856" y="2308"/>
                  </a:lnTo>
                  <a:lnTo>
                    <a:pt x="504444" y="0"/>
                  </a:lnTo>
                  <a:lnTo>
                    <a:pt x="553031" y="2308"/>
                  </a:lnTo>
                  <a:lnTo>
                    <a:pt x="600311" y="9094"/>
                  </a:lnTo>
                  <a:lnTo>
                    <a:pt x="646071" y="20145"/>
                  </a:lnTo>
                  <a:lnTo>
                    <a:pt x="690101" y="35250"/>
                  </a:lnTo>
                  <a:lnTo>
                    <a:pt x="732189" y="54199"/>
                  </a:lnTo>
                  <a:lnTo>
                    <a:pt x="772124" y="76779"/>
                  </a:lnTo>
                  <a:lnTo>
                    <a:pt x="809694" y="102780"/>
                  </a:lnTo>
                  <a:lnTo>
                    <a:pt x="844689" y="131990"/>
                  </a:lnTo>
                  <a:lnTo>
                    <a:pt x="876897" y="164198"/>
                  </a:lnTo>
                  <a:lnTo>
                    <a:pt x="906107" y="199193"/>
                  </a:lnTo>
                  <a:lnTo>
                    <a:pt x="932108" y="236763"/>
                  </a:lnTo>
                  <a:lnTo>
                    <a:pt x="954688" y="276698"/>
                  </a:lnTo>
                  <a:lnTo>
                    <a:pt x="973637" y="318786"/>
                  </a:lnTo>
                  <a:lnTo>
                    <a:pt x="988742" y="362816"/>
                  </a:lnTo>
                  <a:lnTo>
                    <a:pt x="999793" y="408576"/>
                  </a:lnTo>
                  <a:lnTo>
                    <a:pt x="1006579" y="455856"/>
                  </a:lnTo>
                  <a:lnTo>
                    <a:pt x="1008888" y="504443"/>
                  </a:lnTo>
                  <a:lnTo>
                    <a:pt x="1006579" y="553031"/>
                  </a:lnTo>
                  <a:lnTo>
                    <a:pt x="999793" y="600311"/>
                  </a:lnTo>
                  <a:lnTo>
                    <a:pt x="988742" y="646071"/>
                  </a:lnTo>
                  <a:lnTo>
                    <a:pt x="973637" y="690101"/>
                  </a:lnTo>
                  <a:lnTo>
                    <a:pt x="954688" y="732189"/>
                  </a:lnTo>
                  <a:lnTo>
                    <a:pt x="932108" y="772124"/>
                  </a:lnTo>
                  <a:lnTo>
                    <a:pt x="906107" y="809694"/>
                  </a:lnTo>
                  <a:lnTo>
                    <a:pt x="876897" y="844689"/>
                  </a:lnTo>
                  <a:lnTo>
                    <a:pt x="844689" y="876897"/>
                  </a:lnTo>
                  <a:lnTo>
                    <a:pt x="809694" y="906107"/>
                  </a:lnTo>
                  <a:lnTo>
                    <a:pt x="772124" y="932108"/>
                  </a:lnTo>
                  <a:lnTo>
                    <a:pt x="732189" y="954688"/>
                  </a:lnTo>
                  <a:lnTo>
                    <a:pt x="690101" y="973637"/>
                  </a:lnTo>
                  <a:lnTo>
                    <a:pt x="646071" y="988742"/>
                  </a:lnTo>
                  <a:lnTo>
                    <a:pt x="600311" y="999793"/>
                  </a:lnTo>
                  <a:lnTo>
                    <a:pt x="553031" y="1006579"/>
                  </a:lnTo>
                  <a:lnTo>
                    <a:pt x="504444" y="1008888"/>
                  </a:lnTo>
                  <a:lnTo>
                    <a:pt x="455856" y="1006579"/>
                  </a:lnTo>
                  <a:lnTo>
                    <a:pt x="408576" y="999793"/>
                  </a:lnTo>
                  <a:lnTo>
                    <a:pt x="362816" y="988742"/>
                  </a:lnTo>
                  <a:lnTo>
                    <a:pt x="318786" y="973637"/>
                  </a:lnTo>
                  <a:lnTo>
                    <a:pt x="276698" y="954688"/>
                  </a:lnTo>
                  <a:lnTo>
                    <a:pt x="236763" y="932108"/>
                  </a:lnTo>
                  <a:lnTo>
                    <a:pt x="199193" y="906107"/>
                  </a:lnTo>
                  <a:lnTo>
                    <a:pt x="164198" y="876897"/>
                  </a:lnTo>
                  <a:lnTo>
                    <a:pt x="131990" y="844689"/>
                  </a:lnTo>
                  <a:lnTo>
                    <a:pt x="102780" y="809694"/>
                  </a:lnTo>
                  <a:lnTo>
                    <a:pt x="76779" y="772124"/>
                  </a:lnTo>
                  <a:lnTo>
                    <a:pt x="54199" y="732189"/>
                  </a:lnTo>
                  <a:lnTo>
                    <a:pt x="35250" y="690101"/>
                  </a:lnTo>
                  <a:lnTo>
                    <a:pt x="20145" y="646071"/>
                  </a:lnTo>
                  <a:lnTo>
                    <a:pt x="9094" y="600311"/>
                  </a:lnTo>
                  <a:lnTo>
                    <a:pt x="2308" y="553031"/>
                  </a:lnTo>
                  <a:lnTo>
                    <a:pt x="0" y="504443"/>
                  </a:lnTo>
                  <a:close/>
                </a:path>
              </a:pathLst>
            </a:custGeom>
            <a:ln w="3962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1978152" y="2692882"/>
              <a:ext cx="8317230" cy="650240"/>
            </a:xfrm>
            <a:custGeom>
              <a:avLst/>
              <a:gdLst/>
              <a:ahLst/>
              <a:cxnLst/>
              <a:rect l="l" t="t" r="r" b="b"/>
              <a:pathLst>
                <a:path w="8317230" h="650239">
                  <a:moveTo>
                    <a:pt x="596265" y="377469"/>
                  </a:moveTo>
                  <a:lnTo>
                    <a:pt x="588911" y="334543"/>
                  </a:lnTo>
                  <a:lnTo>
                    <a:pt x="568655" y="296735"/>
                  </a:lnTo>
                  <a:lnTo>
                    <a:pt x="538162" y="266585"/>
                  </a:lnTo>
                  <a:lnTo>
                    <a:pt x="500075" y="246634"/>
                  </a:lnTo>
                  <a:lnTo>
                    <a:pt x="457073" y="239420"/>
                  </a:lnTo>
                  <a:lnTo>
                    <a:pt x="425831" y="239420"/>
                  </a:lnTo>
                  <a:lnTo>
                    <a:pt x="420395" y="228625"/>
                  </a:lnTo>
                  <a:lnTo>
                    <a:pt x="403948" y="195897"/>
                  </a:lnTo>
                  <a:lnTo>
                    <a:pt x="371284" y="162166"/>
                  </a:lnTo>
                  <a:lnTo>
                    <a:pt x="351536" y="152057"/>
                  </a:lnTo>
                  <a:lnTo>
                    <a:pt x="351536" y="357022"/>
                  </a:lnTo>
                  <a:lnTo>
                    <a:pt x="340741" y="366674"/>
                  </a:lnTo>
                  <a:lnTo>
                    <a:pt x="319824" y="389267"/>
                  </a:lnTo>
                  <a:lnTo>
                    <a:pt x="294081" y="418731"/>
                  </a:lnTo>
                  <a:lnTo>
                    <a:pt x="270344" y="446176"/>
                  </a:lnTo>
                  <a:lnTo>
                    <a:pt x="255524" y="462686"/>
                  </a:lnTo>
                  <a:lnTo>
                    <a:pt x="253657" y="464210"/>
                  </a:lnTo>
                  <a:lnTo>
                    <a:pt x="248767" y="466737"/>
                  </a:lnTo>
                  <a:lnTo>
                    <a:pt x="241858" y="467245"/>
                  </a:lnTo>
                  <a:lnTo>
                    <a:pt x="233934" y="462686"/>
                  </a:lnTo>
                  <a:lnTo>
                    <a:pt x="233934" y="441096"/>
                  </a:lnTo>
                  <a:lnTo>
                    <a:pt x="266319" y="377469"/>
                  </a:lnTo>
                  <a:lnTo>
                    <a:pt x="266319" y="366674"/>
                  </a:lnTo>
                  <a:lnTo>
                    <a:pt x="244729" y="366674"/>
                  </a:lnTo>
                  <a:lnTo>
                    <a:pt x="236791" y="360934"/>
                  </a:lnTo>
                  <a:lnTo>
                    <a:pt x="229882" y="356882"/>
                  </a:lnTo>
                  <a:lnTo>
                    <a:pt x="224993" y="352628"/>
                  </a:lnTo>
                  <a:lnTo>
                    <a:pt x="223139" y="346227"/>
                  </a:lnTo>
                  <a:lnTo>
                    <a:pt x="223139" y="335432"/>
                  </a:lnTo>
                  <a:lnTo>
                    <a:pt x="233934" y="324637"/>
                  </a:lnTo>
                  <a:lnTo>
                    <a:pt x="250291" y="302221"/>
                  </a:lnTo>
                  <a:lnTo>
                    <a:pt x="275755" y="273939"/>
                  </a:lnTo>
                  <a:lnTo>
                    <a:pt x="299199" y="249707"/>
                  </a:lnTo>
                  <a:lnTo>
                    <a:pt x="309499" y="239420"/>
                  </a:lnTo>
                  <a:lnTo>
                    <a:pt x="319151" y="228625"/>
                  </a:lnTo>
                  <a:lnTo>
                    <a:pt x="329946" y="228625"/>
                  </a:lnTo>
                  <a:lnTo>
                    <a:pt x="329946" y="239420"/>
                  </a:lnTo>
                  <a:lnTo>
                    <a:pt x="340741" y="239420"/>
                  </a:lnTo>
                  <a:lnTo>
                    <a:pt x="340741" y="249072"/>
                  </a:lnTo>
                  <a:lnTo>
                    <a:pt x="329946" y="249072"/>
                  </a:lnTo>
                  <a:lnTo>
                    <a:pt x="329946" y="259867"/>
                  </a:lnTo>
                  <a:lnTo>
                    <a:pt x="298704" y="324637"/>
                  </a:lnTo>
                  <a:lnTo>
                    <a:pt x="306616" y="326326"/>
                  </a:lnTo>
                  <a:lnTo>
                    <a:pt x="322021" y="333756"/>
                  </a:lnTo>
                  <a:lnTo>
                    <a:pt x="351536" y="357022"/>
                  </a:lnTo>
                  <a:lnTo>
                    <a:pt x="351536" y="152057"/>
                  </a:lnTo>
                  <a:lnTo>
                    <a:pt x="328701" y="140360"/>
                  </a:lnTo>
                  <a:lnTo>
                    <a:pt x="277114" y="132613"/>
                  </a:lnTo>
                  <a:lnTo>
                    <a:pt x="227799" y="141046"/>
                  </a:lnTo>
                  <a:lnTo>
                    <a:pt x="184150" y="164338"/>
                  </a:lnTo>
                  <a:lnTo>
                    <a:pt x="149199" y="199504"/>
                  </a:lnTo>
                  <a:lnTo>
                    <a:pt x="126009" y="243522"/>
                  </a:lnTo>
                  <a:lnTo>
                    <a:pt x="117602" y="293395"/>
                  </a:lnTo>
                  <a:lnTo>
                    <a:pt x="117602" y="312572"/>
                  </a:lnTo>
                  <a:lnTo>
                    <a:pt x="106807" y="312572"/>
                  </a:lnTo>
                  <a:lnTo>
                    <a:pt x="67818" y="320522"/>
                  </a:lnTo>
                  <a:lnTo>
                    <a:pt x="33591" y="342760"/>
                  </a:lnTo>
                  <a:lnTo>
                    <a:pt x="9258" y="376923"/>
                  </a:lnTo>
                  <a:lnTo>
                    <a:pt x="0" y="420649"/>
                  </a:lnTo>
                  <a:lnTo>
                    <a:pt x="9258" y="457771"/>
                  </a:lnTo>
                  <a:lnTo>
                    <a:pt x="33591" y="487908"/>
                  </a:lnTo>
                  <a:lnTo>
                    <a:pt x="67818" y="508127"/>
                  </a:lnTo>
                  <a:lnTo>
                    <a:pt x="106807" y="515518"/>
                  </a:lnTo>
                  <a:lnTo>
                    <a:pt x="457073" y="515518"/>
                  </a:lnTo>
                  <a:lnTo>
                    <a:pt x="500075" y="509346"/>
                  </a:lnTo>
                  <a:lnTo>
                    <a:pt x="538162" y="491477"/>
                  </a:lnTo>
                  <a:lnTo>
                    <a:pt x="568655" y="462876"/>
                  </a:lnTo>
                  <a:lnTo>
                    <a:pt x="588911" y="424561"/>
                  </a:lnTo>
                  <a:lnTo>
                    <a:pt x="596265" y="377469"/>
                  </a:lnTo>
                  <a:close/>
                </a:path>
                <a:path w="8317230" h="650239">
                  <a:moveTo>
                    <a:pt x="4269105" y="153949"/>
                  </a:moveTo>
                  <a:lnTo>
                    <a:pt x="4259453" y="143281"/>
                  </a:lnTo>
                  <a:lnTo>
                    <a:pt x="4047921" y="38633"/>
                  </a:lnTo>
                  <a:lnTo>
                    <a:pt x="3982974" y="6502"/>
                  </a:lnTo>
                  <a:lnTo>
                    <a:pt x="3914597" y="7861"/>
                  </a:lnTo>
                  <a:lnTo>
                    <a:pt x="3879011" y="25742"/>
                  </a:lnTo>
                  <a:lnTo>
                    <a:pt x="3848074" y="62674"/>
                  </a:lnTo>
                  <a:lnTo>
                    <a:pt x="3843528" y="80289"/>
                  </a:lnTo>
                  <a:lnTo>
                    <a:pt x="3854323" y="396519"/>
                  </a:lnTo>
                  <a:lnTo>
                    <a:pt x="3865118" y="407314"/>
                  </a:lnTo>
                  <a:lnTo>
                    <a:pt x="3865118" y="417982"/>
                  </a:lnTo>
                  <a:lnTo>
                    <a:pt x="3912590" y="440842"/>
                  </a:lnTo>
                  <a:lnTo>
                    <a:pt x="3995877" y="491147"/>
                  </a:lnTo>
                  <a:lnTo>
                    <a:pt x="4075087" y="541439"/>
                  </a:lnTo>
                  <a:lnTo>
                    <a:pt x="4110355" y="564286"/>
                  </a:lnTo>
                  <a:lnTo>
                    <a:pt x="4141597" y="564286"/>
                  </a:lnTo>
                  <a:lnTo>
                    <a:pt x="4141597" y="217068"/>
                  </a:lnTo>
                  <a:lnTo>
                    <a:pt x="4132072" y="206273"/>
                  </a:lnTo>
                  <a:lnTo>
                    <a:pt x="3896360" y="69494"/>
                  </a:lnTo>
                  <a:lnTo>
                    <a:pt x="3898392" y="67691"/>
                  </a:lnTo>
                  <a:lnTo>
                    <a:pt x="3943045" y="43141"/>
                  </a:lnTo>
                  <a:lnTo>
                    <a:pt x="3972179" y="38633"/>
                  </a:lnTo>
                  <a:lnTo>
                    <a:pt x="4085145" y="101688"/>
                  </a:lnTo>
                  <a:lnTo>
                    <a:pt x="4164838" y="145046"/>
                  </a:lnTo>
                  <a:lnTo>
                    <a:pt x="4205351" y="164744"/>
                  </a:lnTo>
                  <a:lnTo>
                    <a:pt x="4216146" y="175412"/>
                  </a:lnTo>
                  <a:lnTo>
                    <a:pt x="4216146" y="491642"/>
                  </a:lnTo>
                  <a:lnTo>
                    <a:pt x="4218000" y="498843"/>
                  </a:lnTo>
                  <a:lnTo>
                    <a:pt x="4222889" y="505383"/>
                  </a:lnTo>
                  <a:lnTo>
                    <a:pt x="4229798" y="510133"/>
                  </a:lnTo>
                  <a:lnTo>
                    <a:pt x="4237736" y="511962"/>
                  </a:lnTo>
                  <a:lnTo>
                    <a:pt x="4247235" y="510133"/>
                  </a:lnTo>
                  <a:lnTo>
                    <a:pt x="4257510" y="505383"/>
                  </a:lnTo>
                  <a:lnTo>
                    <a:pt x="4265739" y="498843"/>
                  </a:lnTo>
                  <a:lnTo>
                    <a:pt x="4269105" y="491642"/>
                  </a:lnTo>
                  <a:lnTo>
                    <a:pt x="4269105" y="153949"/>
                  </a:lnTo>
                  <a:close/>
                </a:path>
                <a:path w="8317230" h="650239">
                  <a:moveTo>
                    <a:pt x="8316849" y="362102"/>
                  </a:moveTo>
                  <a:lnTo>
                    <a:pt x="8313153" y="315201"/>
                  </a:lnTo>
                  <a:lnTo>
                    <a:pt x="8302447" y="270814"/>
                  </a:lnTo>
                  <a:lnTo>
                    <a:pt x="8285302" y="229514"/>
                  </a:lnTo>
                  <a:lnTo>
                    <a:pt x="8275193" y="212991"/>
                  </a:lnTo>
                  <a:lnTo>
                    <a:pt x="8275193" y="362102"/>
                  </a:lnTo>
                  <a:lnTo>
                    <a:pt x="8271345" y="406387"/>
                  </a:lnTo>
                  <a:lnTo>
                    <a:pt x="8260575" y="444817"/>
                  </a:lnTo>
                  <a:lnTo>
                    <a:pt x="8244002" y="479196"/>
                  </a:lnTo>
                  <a:lnTo>
                    <a:pt x="8222742" y="511327"/>
                  </a:lnTo>
                  <a:lnTo>
                    <a:pt x="8215071" y="507619"/>
                  </a:lnTo>
                  <a:lnTo>
                    <a:pt x="8209407" y="497916"/>
                  </a:lnTo>
                  <a:lnTo>
                    <a:pt x="8207730" y="484378"/>
                  </a:lnTo>
                  <a:lnTo>
                    <a:pt x="8212074" y="469163"/>
                  </a:lnTo>
                  <a:lnTo>
                    <a:pt x="8218233" y="449757"/>
                  </a:lnTo>
                  <a:lnTo>
                    <a:pt x="8221408" y="426491"/>
                  </a:lnTo>
                  <a:lnTo>
                    <a:pt x="8222564" y="403237"/>
                  </a:lnTo>
                  <a:lnTo>
                    <a:pt x="8222742" y="383819"/>
                  </a:lnTo>
                  <a:lnTo>
                    <a:pt x="8220735" y="364705"/>
                  </a:lnTo>
                  <a:lnTo>
                    <a:pt x="8214715" y="343801"/>
                  </a:lnTo>
                  <a:lnTo>
                    <a:pt x="8204682" y="326974"/>
                  </a:lnTo>
                  <a:lnTo>
                    <a:pt x="8190611" y="320065"/>
                  </a:lnTo>
                  <a:lnTo>
                    <a:pt x="8170761" y="319582"/>
                  </a:lnTo>
                  <a:lnTo>
                    <a:pt x="8169275" y="319252"/>
                  </a:lnTo>
                  <a:lnTo>
                    <a:pt x="8169275" y="564159"/>
                  </a:lnTo>
                  <a:lnTo>
                    <a:pt x="8137842" y="584644"/>
                  </a:lnTo>
                  <a:lnTo>
                    <a:pt x="8105292" y="598004"/>
                  </a:lnTo>
                  <a:lnTo>
                    <a:pt x="8070507" y="605282"/>
                  </a:lnTo>
                  <a:lnTo>
                    <a:pt x="8032369" y="607466"/>
                  </a:lnTo>
                  <a:lnTo>
                    <a:pt x="8014690" y="607301"/>
                  </a:lnTo>
                  <a:lnTo>
                    <a:pt x="7995094" y="606120"/>
                  </a:lnTo>
                  <a:lnTo>
                    <a:pt x="7975676" y="602919"/>
                  </a:lnTo>
                  <a:lnTo>
                    <a:pt x="7958582" y="596671"/>
                  </a:lnTo>
                  <a:lnTo>
                    <a:pt x="7965148" y="588733"/>
                  </a:lnTo>
                  <a:lnTo>
                    <a:pt x="7970685" y="581774"/>
                  </a:lnTo>
                  <a:lnTo>
                    <a:pt x="7978203" y="576834"/>
                  </a:lnTo>
                  <a:lnTo>
                    <a:pt x="7990713" y="574954"/>
                  </a:lnTo>
                  <a:lnTo>
                    <a:pt x="7998231" y="574789"/>
                  </a:lnTo>
                  <a:lnTo>
                    <a:pt x="8007109" y="573608"/>
                  </a:lnTo>
                  <a:lnTo>
                    <a:pt x="8018196" y="570407"/>
                  </a:lnTo>
                  <a:lnTo>
                    <a:pt x="8032369" y="564159"/>
                  </a:lnTo>
                  <a:lnTo>
                    <a:pt x="8043951" y="562330"/>
                  </a:lnTo>
                  <a:lnTo>
                    <a:pt x="8060537" y="557555"/>
                  </a:lnTo>
                  <a:lnTo>
                    <a:pt x="8079105" y="550989"/>
                  </a:lnTo>
                  <a:lnTo>
                    <a:pt x="8096631" y="543712"/>
                  </a:lnTo>
                  <a:lnTo>
                    <a:pt x="8115211" y="545401"/>
                  </a:lnTo>
                  <a:lnTo>
                    <a:pt x="8136991" y="549897"/>
                  </a:lnTo>
                  <a:lnTo>
                    <a:pt x="8156753" y="556412"/>
                  </a:lnTo>
                  <a:lnTo>
                    <a:pt x="8169275" y="564159"/>
                  </a:lnTo>
                  <a:lnTo>
                    <a:pt x="8169275" y="319252"/>
                  </a:lnTo>
                  <a:lnTo>
                    <a:pt x="8155584" y="316166"/>
                  </a:lnTo>
                  <a:lnTo>
                    <a:pt x="8142173" y="306895"/>
                  </a:lnTo>
                  <a:lnTo>
                    <a:pt x="8127619" y="288823"/>
                  </a:lnTo>
                  <a:lnTo>
                    <a:pt x="8127847" y="257784"/>
                  </a:lnTo>
                  <a:lnTo>
                    <a:pt x="8127924" y="249047"/>
                  </a:lnTo>
                  <a:lnTo>
                    <a:pt x="8147202" y="222465"/>
                  </a:lnTo>
                  <a:lnTo>
                    <a:pt x="8164728" y="201993"/>
                  </a:lnTo>
                  <a:lnTo>
                    <a:pt x="8160842" y="185216"/>
                  </a:lnTo>
                  <a:lnTo>
                    <a:pt x="8159750" y="180492"/>
                  </a:lnTo>
                  <a:lnTo>
                    <a:pt x="8146720" y="180568"/>
                  </a:lnTo>
                  <a:lnTo>
                    <a:pt x="8127759" y="185216"/>
                  </a:lnTo>
                  <a:lnTo>
                    <a:pt x="8109001" y="179692"/>
                  </a:lnTo>
                  <a:lnTo>
                    <a:pt x="8096631" y="149250"/>
                  </a:lnTo>
                  <a:lnTo>
                    <a:pt x="8106156" y="138455"/>
                  </a:lnTo>
                  <a:lnTo>
                    <a:pt x="8151749" y="158877"/>
                  </a:lnTo>
                  <a:lnTo>
                    <a:pt x="8192313" y="187096"/>
                  </a:lnTo>
                  <a:lnTo>
                    <a:pt x="8226387" y="222326"/>
                  </a:lnTo>
                  <a:lnTo>
                    <a:pt x="8252523" y="263766"/>
                  </a:lnTo>
                  <a:lnTo>
                    <a:pt x="8269275" y="310629"/>
                  </a:lnTo>
                  <a:lnTo>
                    <a:pt x="8275193" y="362102"/>
                  </a:lnTo>
                  <a:lnTo>
                    <a:pt x="8275193" y="212991"/>
                  </a:lnTo>
                  <a:lnTo>
                    <a:pt x="8233943" y="158445"/>
                  </a:lnTo>
                  <a:lnTo>
                    <a:pt x="8200860" y="129819"/>
                  </a:lnTo>
                  <a:lnTo>
                    <a:pt x="8163598" y="106565"/>
                  </a:lnTo>
                  <a:lnTo>
                    <a:pt x="8122717" y="89242"/>
                  </a:lnTo>
                  <a:lnTo>
                    <a:pt x="8078775" y="78435"/>
                  </a:lnTo>
                  <a:lnTo>
                    <a:pt x="8045018" y="75730"/>
                  </a:lnTo>
                  <a:lnTo>
                    <a:pt x="8045018" y="311569"/>
                  </a:lnTo>
                  <a:lnTo>
                    <a:pt x="8043164" y="362102"/>
                  </a:lnTo>
                  <a:lnTo>
                    <a:pt x="8028419" y="379869"/>
                  </a:lnTo>
                  <a:lnTo>
                    <a:pt x="8005788" y="390410"/>
                  </a:lnTo>
                  <a:lnTo>
                    <a:pt x="7983398" y="402742"/>
                  </a:lnTo>
                  <a:lnTo>
                    <a:pt x="7969377" y="425856"/>
                  </a:lnTo>
                  <a:lnTo>
                    <a:pt x="7969199" y="437349"/>
                  </a:lnTo>
                  <a:lnTo>
                    <a:pt x="7968018" y="452920"/>
                  </a:lnTo>
                  <a:lnTo>
                    <a:pt x="7964818" y="468477"/>
                  </a:lnTo>
                  <a:lnTo>
                    <a:pt x="7958582" y="479958"/>
                  </a:lnTo>
                  <a:lnTo>
                    <a:pt x="7960182" y="494779"/>
                  </a:lnTo>
                  <a:lnTo>
                    <a:pt x="7962620" y="515454"/>
                  </a:lnTo>
                  <a:lnTo>
                    <a:pt x="7963065" y="532447"/>
                  </a:lnTo>
                  <a:lnTo>
                    <a:pt x="7963052" y="535266"/>
                  </a:lnTo>
                  <a:lnTo>
                    <a:pt x="7958582" y="543712"/>
                  </a:lnTo>
                  <a:lnTo>
                    <a:pt x="7945895" y="535266"/>
                  </a:lnTo>
                  <a:lnTo>
                    <a:pt x="7928419" y="516661"/>
                  </a:lnTo>
                  <a:lnTo>
                    <a:pt x="7912811" y="497916"/>
                  </a:lnTo>
                  <a:lnTo>
                    <a:pt x="7906258" y="489610"/>
                  </a:lnTo>
                  <a:lnTo>
                    <a:pt x="7904581" y="478485"/>
                  </a:lnTo>
                  <a:lnTo>
                    <a:pt x="7900924" y="461060"/>
                  </a:lnTo>
                  <a:lnTo>
                    <a:pt x="7897254" y="439559"/>
                  </a:lnTo>
                  <a:lnTo>
                    <a:pt x="7895590" y="416204"/>
                  </a:lnTo>
                  <a:lnTo>
                    <a:pt x="7888897" y="403225"/>
                  </a:lnTo>
                  <a:lnTo>
                    <a:pt x="7874190" y="393255"/>
                  </a:lnTo>
                  <a:lnTo>
                    <a:pt x="7859471" y="381241"/>
                  </a:lnTo>
                  <a:lnTo>
                    <a:pt x="7852791" y="362102"/>
                  </a:lnTo>
                  <a:lnTo>
                    <a:pt x="7856118" y="340499"/>
                  </a:lnTo>
                  <a:lnTo>
                    <a:pt x="7863459" y="322605"/>
                  </a:lnTo>
                  <a:lnTo>
                    <a:pt x="7870787" y="308533"/>
                  </a:lnTo>
                  <a:lnTo>
                    <a:pt x="7874127" y="298348"/>
                  </a:lnTo>
                  <a:lnTo>
                    <a:pt x="7861274" y="286537"/>
                  </a:lnTo>
                  <a:lnTo>
                    <a:pt x="7842631" y="280466"/>
                  </a:lnTo>
                  <a:lnTo>
                    <a:pt x="7823975" y="278231"/>
                  </a:lnTo>
                  <a:lnTo>
                    <a:pt x="7811135" y="277901"/>
                  </a:lnTo>
                  <a:lnTo>
                    <a:pt x="7835024" y="230111"/>
                  </a:lnTo>
                  <a:lnTo>
                    <a:pt x="7867256" y="190766"/>
                  </a:lnTo>
                  <a:lnTo>
                    <a:pt x="7906436" y="160312"/>
                  </a:lnTo>
                  <a:lnTo>
                    <a:pt x="7951216" y="139128"/>
                  </a:lnTo>
                  <a:lnTo>
                    <a:pt x="8000238" y="127660"/>
                  </a:lnTo>
                  <a:lnTo>
                    <a:pt x="7992732" y="134073"/>
                  </a:lnTo>
                  <a:lnTo>
                    <a:pt x="7976870" y="142849"/>
                  </a:lnTo>
                  <a:lnTo>
                    <a:pt x="7969377" y="149250"/>
                  </a:lnTo>
                  <a:lnTo>
                    <a:pt x="7955127" y="160426"/>
                  </a:lnTo>
                  <a:lnTo>
                    <a:pt x="7943913" y="165354"/>
                  </a:lnTo>
                  <a:lnTo>
                    <a:pt x="7934693" y="170040"/>
                  </a:lnTo>
                  <a:lnTo>
                    <a:pt x="7926400" y="180568"/>
                  </a:lnTo>
                  <a:lnTo>
                    <a:pt x="7915440" y="196596"/>
                  </a:lnTo>
                  <a:lnTo>
                    <a:pt x="7901622" y="211645"/>
                  </a:lnTo>
                  <a:lnTo>
                    <a:pt x="7889799" y="224650"/>
                  </a:lnTo>
                  <a:lnTo>
                    <a:pt x="7884795" y="234594"/>
                  </a:lnTo>
                  <a:lnTo>
                    <a:pt x="7888148" y="244106"/>
                  </a:lnTo>
                  <a:lnTo>
                    <a:pt x="7895526" y="254381"/>
                  </a:lnTo>
                  <a:lnTo>
                    <a:pt x="7902892" y="262610"/>
                  </a:lnTo>
                  <a:lnTo>
                    <a:pt x="7906258" y="265963"/>
                  </a:lnTo>
                  <a:lnTo>
                    <a:pt x="7915440" y="259829"/>
                  </a:lnTo>
                  <a:lnTo>
                    <a:pt x="7927988" y="257784"/>
                  </a:lnTo>
                  <a:lnTo>
                    <a:pt x="7942732" y="259829"/>
                  </a:lnTo>
                  <a:lnTo>
                    <a:pt x="7958582" y="265963"/>
                  </a:lnTo>
                  <a:lnTo>
                    <a:pt x="7980870" y="269151"/>
                  </a:lnTo>
                  <a:lnTo>
                    <a:pt x="8016964" y="282460"/>
                  </a:lnTo>
                  <a:lnTo>
                    <a:pt x="8045018" y="311569"/>
                  </a:lnTo>
                  <a:lnTo>
                    <a:pt x="8045018" y="75730"/>
                  </a:lnTo>
                  <a:lnTo>
                    <a:pt x="7985950" y="78435"/>
                  </a:lnTo>
                  <a:lnTo>
                    <a:pt x="7942021" y="89242"/>
                  </a:lnTo>
                  <a:lnTo>
                    <a:pt x="7901152" y="106565"/>
                  </a:lnTo>
                  <a:lnTo>
                    <a:pt x="7863916" y="129819"/>
                  </a:lnTo>
                  <a:lnTo>
                    <a:pt x="7830845" y="158445"/>
                  </a:lnTo>
                  <a:lnTo>
                    <a:pt x="7802524" y="191871"/>
                  </a:lnTo>
                  <a:lnTo>
                    <a:pt x="7779525" y="229514"/>
                  </a:lnTo>
                  <a:lnTo>
                    <a:pt x="7762392" y="270814"/>
                  </a:lnTo>
                  <a:lnTo>
                    <a:pt x="7751699" y="315201"/>
                  </a:lnTo>
                  <a:lnTo>
                    <a:pt x="7748016" y="362102"/>
                  </a:lnTo>
                  <a:lnTo>
                    <a:pt x="7751699" y="409041"/>
                  </a:lnTo>
                  <a:lnTo>
                    <a:pt x="7762392" y="453453"/>
                  </a:lnTo>
                  <a:lnTo>
                    <a:pt x="7779525" y="494779"/>
                  </a:lnTo>
                  <a:lnTo>
                    <a:pt x="7802524" y="532447"/>
                  </a:lnTo>
                  <a:lnTo>
                    <a:pt x="7830845" y="565873"/>
                  </a:lnTo>
                  <a:lnTo>
                    <a:pt x="7863903" y="594512"/>
                  </a:lnTo>
                  <a:lnTo>
                    <a:pt x="7901152" y="617778"/>
                  </a:lnTo>
                  <a:lnTo>
                    <a:pt x="7942021" y="635101"/>
                  </a:lnTo>
                  <a:lnTo>
                    <a:pt x="7985950" y="645909"/>
                  </a:lnTo>
                  <a:lnTo>
                    <a:pt x="8032369" y="649630"/>
                  </a:lnTo>
                  <a:lnTo>
                    <a:pt x="8078775" y="645909"/>
                  </a:lnTo>
                  <a:lnTo>
                    <a:pt x="8122717" y="635101"/>
                  </a:lnTo>
                  <a:lnTo>
                    <a:pt x="8163598" y="617778"/>
                  </a:lnTo>
                  <a:lnTo>
                    <a:pt x="8180095" y="607466"/>
                  </a:lnTo>
                  <a:lnTo>
                    <a:pt x="8200860" y="594512"/>
                  </a:lnTo>
                  <a:lnTo>
                    <a:pt x="8233943" y="565873"/>
                  </a:lnTo>
                  <a:lnTo>
                    <a:pt x="8262277" y="532447"/>
                  </a:lnTo>
                  <a:lnTo>
                    <a:pt x="8275180" y="511327"/>
                  </a:lnTo>
                  <a:lnTo>
                    <a:pt x="8285302" y="494779"/>
                  </a:lnTo>
                  <a:lnTo>
                    <a:pt x="8302447" y="453453"/>
                  </a:lnTo>
                  <a:lnTo>
                    <a:pt x="8313153" y="409041"/>
                  </a:lnTo>
                  <a:lnTo>
                    <a:pt x="8316849" y="36210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1594866" y="3634512"/>
            <a:ext cx="1361440" cy="728980"/>
          </a:xfrm>
          <a:prstGeom prst="rect">
            <a:avLst/>
          </a:prstGeom>
        </p:spPr>
        <p:txBody>
          <a:bodyPr vert="horz" wrap="square" lIns="0" tIns="971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65"/>
              </a:spcBef>
            </a:pPr>
            <a:r>
              <a:rPr sz="2000" b="1" spc="-10" dirty="0">
                <a:latin typeface="Segoe UI"/>
                <a:cs typeface="Segoe UI"/>
              </a:rPr>
              <a:t>CHANNELS</a:t>
            </a:r>
            <a:endParaRPr sz="2000">
              <a:latin typeface="Segoe UI"/>
              <a:cs typeface="Segoe UI"/>
            </a:endParaRPr>
          </a:p>
          <a:p>
            <a:pPr marL="251460">
              <a:lnSpc>
                <a:spcPct val="100000"/>
              </a:lnSpc>
              <a:spcBef>
                <a:spcPts val="550"/>
              </a:spcBef>
            </a:pPr>
            <a:r>
              <a:rPr sz="1600" spc="-10" dirty="0">
                <a:latin typeface="Segoe UI"/>
                <a:cs typeface="Segoe UI"/>
              </a:rPr>
              <a:t>(n*(n-1))/2</a:t>
            </a:r>
            <a:endParaRPr sz="1600">
              <a:latin typeface="Segoe UI"/>
              <a:cs typeface="Segoe UI"/>
            </a:endParaRPr>
          </a:p>
        </p:txBody>
      </p:sp>
      <p:sp>
        <p:nvSpPr>
          <p:cNvPr id="26" name="object 2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3/18/2021</a:t>
            </a:r>
          </a:p>
        </p:txBody>
      </p:sp>
      <p:sp>
        <p:nvSpPr>
          <p:cNvPr id="27" name="object 2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43e-</a:t>
            </a:r>
            <a:r>
              <a:rPr dirty="0"/>
              <a:t>BM/HR/HDCV/FSOFT</a:t>
            </a:r>
            <a:r>
              <a:rPr spc="45" dirty="0"/>
              <a:t> </a:t>
            </a:r>
            <a:r>
              <a:rPr dirty="0"/>
              <a:t>V1.2 -</a:t>
            </a:r>
            <a:r>
              <a:rPr spc="-15" dirty="0"/>
              <a:t> </a:t>
            </a:r>
            <a:r>
              <a:rPr dirty="0"/>
              <a:t>©FPT</a:t>
            </a:r>
            <a:r>
              <a:rPr spc="20" dirty="0"/>
              <a:t> </a:t>
            </a:r>
            <a:r>
              <a:rPr dirty="0"/>
              <a:t>SOFTWARE –</a:t>
            </a:r>
            <a:r>
              <a:rPr spc="-20" dirty="0"/>
              <a:t> </a:t>
            </a:r>
            <a:r>
              <a:rPr spc="-10" dirty="0"/>
              <a:t>Corporate</a:t>
            </a:r>
            <a:r>
              <a:rPr spc="60" dirty="0"/>
              <a:t> </a:t>
            </a:r>
            <a:r>
              <a:rPr dirty="0"/>
              <a:t>Training</a:t>
            </a:r>
            <a:r>
              <a:rPr spc="20" dirty="0"/>
              <a:t> </a:t>
            </a:r>
            <a:r>
              <a:rPr spc="-10" dirty="0"/>
              <a:t>Center</a:t>
            </a:r>
          </a:p>
        </p:txBody>
      </p:sp>
      <p:sp>
        <p:nvSpPr>
          <p:cNvPr id="28" name="object 2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5"/>
              </a:spcBef>
            </a:pPr>
            <a:fld id="{81D60167-4931-47E6-BA6A-407CBD079E47}" type="slidenum">
              <a:rPr spc="-25" dirty="0"/>
              <a:t>6</a:t>
            </a:fld>
            <a:endParaRPr spc="-25" dirty="0"/>
          </a:p>
        </p:txBody>
      </p:sp>
      <p:sp>
        <p:nvSpPr>
          <p:cNvPr id="24" name="object 24"/>
          <p:cNvSpPr txBox="1"/>
          <p:nvPr/>
        </p:nvSpPr>
        <p:spPr>
          <a:xfrm>
            <a:off x="8597645" y="3569320"/>
            <a:ext cx="2778125" cy="1863725"/>
          </a:xfrm>
          <a:prstGeom prst="rect">
            <a:avLst/>
          </a:prstGeom>
        </p:spPr>
        <p:txBody>
          <a:bodyPr vert="horz" wrap="square" lIns="0" tIns="185420" rIns="0" bIns="0" rtlCol="0">
            <a:spAutoFit/>
          </a:bodyPr>
          <a:lstStyle/>
          <a:p>
            <a:pPr marL="53340" algn="ctr">
              <a:lnSpc>
                <a:spcPct val="100000"/>
              </a:lnSpc>
              <a:spcBef>
                <a:spcPts val="1460"/>
              </a:spcBef>
            </a:pPr>
            <a:r>
              <a:rPr sz="2000" b="1" spc="-10" dirty="0">
                <a:latin typeface="Segoe UI"/>
                <a:cs typeface="Segoe UI"/>
              </a:rPr>
              <a:t>FORMS</a:t>
            </a:r>
            <a:endParaRPr sz="2000">
              <a:latin typeface="Segoe UI"/>
              <a:cs typeface="Segoe UI"/>
            </a:endParaRPr>
          </a:p>
          <a:p>
            <a:pPr marL="744220" marR="740410" algn="ctr">
              <a:lnSpc>
                <a:spcPct val="100000"/>
              </a:lnSpc>
              <a:spcBef>
                <a:spcPts val="1105"/>
              </a:spcBef>
            </a:pPr>
            <a:r>
              <a:rPr sz="1600" b="1" spc="-10" dirty="0">
                <a:latin typeface="Segoe UI"/>
                <a:cs typeface="Segoe UI"/>
              </a:rPr>
              <a:t>Interpersonal </a:t>
            </a:r>
            <a:r>
              <a:rPr sz="1600" b="1" dirty="0">
                <a:latin typeface="Segoe UI"/>
                <a:cs typeface="Segoe UI"/>
              </a:rPr>
              <a:t>Small</a:t>
            </a:r>
            <a:r>
              <a:rPr sz="1600" b="1" spc="-60" dirty="0">
                <a:latin typeface="Segoe UI"/>
                <a:cs typeface="Segoe UI"/>
              </a:rPr>
              <a:t> </a:t>
            </a:r>
            <a:r>
              <a:rPr sz="1600" b="1" spc="-10" dirty="0">
                <a:latin typeface="Segoe UI"/>
                <a:cs typeface="Segoe UI"/>
              </a:rPr>
              <a:t>group Public</a:t>
            </a:r>
            <a:endParaRPr sz="1600">
              <a:latin typeface="Segoe UI"/>
              <a:cs typeface="Segoe UI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600" b="1" spc="-20" dirty="0">
                <a:latin typeface="Segoe UI"/>
                <a:cs typeface="Segoe UI"/>
              </a:rPr>
              <a:t>Mass</a:t>
            </a:r>
            <a:endParaRPr sz="1600">
              <a:latin typeface="Segoe UI"/>
              <a:cs typeface="Segoe UI"/>
            </a:endParaRPr>
          </a:p>
          <a:p>
            <a:pPr algn="ctr">
              <a:lnSpc>
                <a:spcPct val="100000"/>
              </a:lnSpc>
            </a:pPr>
            <a:r>
              <a:rPr sz="1600" b="1" dirty="0">
                <a:latin typeface="Segoe UI"/>
                <a:cs typeface="Segoe UI"/>
              </a:rPr>
              <a:t>Network</a:t>
            </a:r>
            <a:r>
              <a:rPr sz="1600" b="1" spc="-70" dirty="0">
                <a:latin typeface="Segoe UI"/>
                <a:cs typeface="Segoe UI"/>
              </a:rPr>
              <a:t> </a:t>
            </a:r>
            <a:r>
              <a:rPr sz="1600" b="1" dirty="0">
                <a:latin typeface="Segoe UI"/>
                <a:cs typeface="Segoe UI"/>
              </a:rPr>
              <a:t>&amp;</a:t>
            </a:r>
            <a:r>
              <a:rPr sz="1600" b="1" spc="-25" dirty="0">
                <a:latin typeface="Segoe UI"/>
                <a:cs typeface="Segoe UI"/>
              </a:rPr>
              <a:t> </a:t>
            </a:r>
            <a:r>
              <a:rPr sz="1600" b="1" dirty="0">
                <a:latin typeface="Segoe UI"/>
                <a:cs typeface="Segoe UI"/>
              </a:rPr>
              <a:t>social</a:t>
            </a:r>
            <a:r>
              <a:rPr sz="1600" b="1" spc="-35" dirty="0">
                <a:latin typeface="Segoe UI"/>
                <a:cs typeface="Segoe UI"/>
              </a:rPr>
              <a:t> </a:t>
            </a:r>
            <a:r>
              <a:rPr sz="1600" b="1" spc="-10" dirty="0">
                <a:latin typeface="Segoe UI"/>
                <a:cs typeface="Segoe UI"/>
              </a:rPr>
              <a:t>computing</a:t>
            </a:r>
            <a:endParaRPr sz="1600">
              <a:latin typeface="Segoe UI"/>
              <a:cs typeface="Segoe UI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850638" y="3742766"/>
            <a:ext cx="2494915" cy="17157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64515">
              <a:lnSpc>
                <a:spcPct val="100000"/>
              </a:lnSpc>
              <a:spcBef>
                <a:spcPts val="95"/>
              </a:spcBef>
            </a:pPr>
            <a:r>
              <a:rPr sz="2000" b="1" spc="-10" dirty="0">
                <a:latin typeface="Segoe UI"/>
                <a:cs typeface="Segoe UI"/>
              </a:rPr>
              <a:t>METHODS</a:t>
            </a:r>
            <a:endParaRPr sz="2000">
              <a:latin typeface="Segoe UI"/>
              <a:cs typeface="Segoe UI"/>
            </a:endParaRPr>
          </a:p>
          <a:p>
            <a:pPr algn="ctr">
              <a:lnSpc>
                <a:spcPct val="100000"/>
              </a:lnSpc>
              <a:spcBef>
                <a:spcPts val="1310"/>
              </a:spcBef>
            </a:pPr>
            <a:r>
              <a:rPr sz="1600" b="1" dirty="0">
                <a:latin typeface="Segoe UI"/>
                <a:cs typeface="Segoe UI"/>
              </a:rPr>
              <a:t>Interactive</a:t>
            </a:r>
            <a:r>
              <a:rPr sz="1600" b="1" spc="-105" dirty="0">
                <a:latin typeface="Segoe UI"/>
                <a:cs typeface="Segoe UI"/>
              </a:rPr>
              <a:t> </a:t>
            </a:r>
            <a:r>
              <a:rPr sz="1600" spc="-10" dirty="0">
                <a:latin typeface="Segoe UI"/>
                <a:cs typeface="Segoe UI"/>
              </a:rPr>
              <a:t>communication</a:t>
            </a:r>
            <a:endParaRPr sz="1600">
              <a:latin typeface="Segoe UI"/>
              <a:cs typeface="Segoe U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400">
              <a:latin typeface="Segoe UI"/>
              <a:cs typeface="Segoe UI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600" b="1" dirty="0">
                <a:latin typeface="Segoe UI"/>
                <a:cs typeface="Segoe UI"/>
              </a:rPr>
              <a:t>Push</a:t>
            </a:r>
            <a:r>
              <a:rPr sz="1600" b="1" spc="-40" dirty="0">
                <a:latin typeface="Segoe UI"/>
                <a:cs typeface="Segoe UI"/>
              </a:rPr>
              <a:t> </a:t>
            </a:r>
            <a:r>
              <a:rPr sz="1600" spc="-10" dirty="0">
                <a:latin typeface="Segoe UI"/>
                <a:cs typeface="Segoe UI"/>
              </a:rPr>
              <a:t>communication</a:t>
            </a:r>
            <a:endParaRPr sz="1600">
              <a:latin typeface="Segoe UI"/>
              <a:cs typeface="Segoe U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400">
              <a:latin typeface="Segoe UI"/>
              <a:cs typeface="Segoe UI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600" b="1" dirty="0">
                <a:latin typeface="Segoe UI"/>
                <a:cs typeface="Segoe UI"/>
              </a:rPr>
              <a:t>Pull</a:t>
            </a:r>
            <a:r>
              <a:rPr sz="1600" b="1" spc="-40" dirty="0">
                <a:latin typeface="Segoe UI"/>
                <a:cs typeface="Segoe UI"/>
              </a:rPr>
              <a:t> </a:t>
            </a:r>
            <a:r>
              <a:rPr sz="1600" spc="-10" dirty="0">
                <a:latin typeface="Segoe UI"/>
                <a:cs typeface="Segoe UI"/>
              </a:rPr>
              <a:t>communication</a:t>
            </a:r>
            <a:endParaRPr sz="1600">
              <a:latin typeface="Segoe UI"/>
              <a:cs typeface="Segoe U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27664" y="146304"/>
            <a:ext cx="1021079" cy="4572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45720"/>
            <a:chOff x="0" y="0"/>
            <a:chExt cx="12192000" cy="45720"/>
          </a:xfrm>
        </p:grpSpPr>
        <p:sp>
          <p:nvSpPr>
            <p:cNvPr id="4" name="object 4"/>
            <p:cNvSpPr/>
            <p:nvPr/>
          </p:nvSpPr>
          <p:spPr>
            <a:xfrm>
              <a:off x="8153400" y="0"/>
              <a:ext cx="4038600" cy="45720"/>
            </a:xfrm>
            <a:custGeom>
              <a:avLst/>
              <a:gdLst/>
              <a:ahLst/>
              <a:cxnLst/>
              <a:rect l="l" t="t" r="r" b="b"/>
              <a:pathLst>
                <a:path w="4038600" h="45720">
                  <a:moveTo>
                    <a:pt x="4038600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038600" y="45720"/>
                  </a:lnTo>
                  <a:lnTo>
                    <a:pt x="4038600" y="0"/>
                  </a:lnTo>
                  <a:close/>
                </a:path>
              </a:pathLst>
            </a:custGeom>
            <a:solidFill>
              <a:srgbClr val="0D69A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325367" y="0"/>
              <a:ext cx="4910455" cy="45720"/>
            </a:xfrm>
            <a:custGeom>
              <a:avLst/>
              <a:gdLst/>
              <a:ahLst/>
              <a:cxnLst/>
              <a:rect l="l" t="t" r="r" b="b"/>
              <a:pathLst>
                <a:path w="4910455" h="45720">
                  <a:moveTo>
                    <a:pt x="4910328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910328" y="45720"/>
                  </a:lnTo>
                  <a:lnTo>
                    <a:pt x="4910328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0"/>
              <a:ext cx="4657725" cy="45720"/>
            </a:xfrm>
            <a:custGeom>
              <a:avLst/>
              <a:gdLst/>
              <a:ahLst/>
              <a:cxnLst/>
              <a:rect l="l" t="t" r="r" b="b"/>
              <a:pathLst>
                <a:path w="4657725" h="45720">
                  <a:moveTo>
                    <a:pt x="4657344" y="0"/>
                  </a:moveTo>
                  <a:lnTo>
                    <a:pt x="0" y="0"/>
                  </a:lnTo>
                  <a:lnTo>
                    <a:pt x="0" y="45720"/>
                  </a:lnTo>
                  <a:lnTo>
                    <a:pt x="4657344" y="45720"/>
                  </a:lnTo>
                  <a:lnTo>
                    <a:pt x="4657344" y="0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0" y="3654552"/>
            <a:ext cx="5843905" cy="1932939"/>
            <a:chOff x="0" y="3654552"/>
            <a:chExt cx="5843905" cy="1932939"/>
          </a:xfrm>
        </p:grpSpPr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4513580"/>
              <a:ext cx="670598" cy="1073886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21208" y="3654552"/>
              <a:ext cx="5322570" cy="1192530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2272664" y="3844363"/>
            <a:ext cx="1823085" cy="703580"/>
          </a:xfrm>
          <a:prstGeom prst="rect">
            <a:avLst/>
          </a:prstGeom>
        </p:spPr>
        <p:txBody>
          <a:bodyPr vert="horz" wrap="square" lIns="0" tIns="107314" rIns="0" bIns="0" rtlCol="0">
            <a:spAutoFit/>
          </a:bodyPr>
          <a:lstStyle/>
          <a:p>
            <a:pPr marL="1905" algn="ctr">
              <a:lnSpc>
                <a:spcPct val="100000"/>
              </a:lnSpc>
              <a:spcBef>
                <a:spcPts val="844"/>
              </a:spcBef>
            </a:pPr>
            <a:r>
              <a:rPr sz="1600" b="1" spc="-10" dirty="0">
                <a:latin typeface="Segoe UI"/>
                <a:cs typeface="Segoe UI"/>
              </a:rPr>
              <a:t>EFFECTIVE</a:t>
            </a:r>
            <a:endParaRPr sz="1600">
              <a:latin typeface="Segoe UI"/>
              <a:cs typeface="Segoe UI"/>
            </a:endParaRPr>
          </a:p>
          <a:p>
            <a:pPr algn="ctr">
              <a:lnSpc>
                <a:spcPct val="100000"/>
              </a:lnSpc>
              <a:spcBef>
                <a:spcPts val="750"/>
              </a:spcBef>
            </a:pPr>
            <a:r>
              <a:rPr sz="1600" b="1" spc="-10" dirty="0">
                <a:latin typeface="Segoe UI"/>
                <a:cs typeface="Segoe UI"/>
              </a:rPr>
              <a:t>COMMUNICATION</a:t>
            </a:r>
            <a:endParaRPr sz="1600">
              <a:latin typeface="Segoe UI"/>
              <a:cs typeface="Segoe UI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5833109" y="2712707"/>
            <a:ext cx="1282065" cy="1546225"/>
            <a:chOff x="5833109" y="2712707"/>
            <a:chExt cx="1282065" cy="1546225"/>
          </a:xfrm>
        </p:grpSpPr>
        <p:sp>
          <p:nvSpPr>
            <p:cNvPr id="12" name="object 12"/>
            <p:cNvSpPr/>
            <p:nvPr/>
          </p:nvSpPr>
          <p:spPr>
            <a:xfrm>
              <a:off x="5839459" y="2947669"/>
              <a:ext cx="363220" cy="1304925"/>
            </a:xfrm>
            <a:custGeom>
              <a:avLst/>
              <a:gdLst/>
              <a:ahLst/>
              <a:cxnLst/>
              <a:rect l="l" t="t" r="r" b="b"/>
              <a:pathLst>
                <a:path w="363220" h="1304925">
                  <a:moveTo>
                    <a:pt x="0" y="1304416"/>
                  </a:moveTo>
                  <a:lnTo>
                    <a:pt x="362965" y="0"/>
                  </a:lnTo>
                </a:path>
              </a:pathLst>
            </a:custGeom>
            <a:ln w="12699">
              <a:solidFill>
                <a:srgbClr val="F16F2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193535" y="2712707"/>
              <a:ext cx="921270" cy="467118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6519418" y="2802077"/>
            <a:ext cx="273685" cy="2711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600" b="1" spc="-25" dirty="0">
                <a:latin typeface="Segoe UI"/>
                <a:cs typeface="Segoe UI"/>
              </a:rPr>
              <a:t>7C</a:t>
            </a:r>
            <a:endParaRPr sz="1600">
              <a:latin typeface="Segoe UI"/>
              <a:cs typeface="Segoe UI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7103491" y="1149070"/>
            <a:ext cx="4565015" cy="1805305"/>
            <a:chOff x="7103491" y="1149070"/>
            <a:chExt cx="4565015" cy="1805305"/>
          </a:xfrm>
        </p:grpSpPr>
        <p:sp>
          <p:nvSpPr>
            <p:cNvPr id="16" name="object 16"/>
            <p:cNvSpPr/>
            <p:nvPr/>
          </p:nvSpPr>
          <p:spPr>
            <a:xfrm>
              <a:off x="7109841" y="1382267"/>
              <a:ext cx="363220" cy="1565910"/>
            </a:xfrm>
            <a:custGeom>
              <a:avLst/>
              <a:gdLst/>
              <a:ahLst/>
              <a:cxnLst/>
              <a:rect l="l" t="t" r="r" b="b"/>
              <a:pathLst>
                <a:path w="363220" h="1565910">
                  <a:moveTo>
                    <a:pt x="0" y="1565402"/>
                  </a:moveTo>
                  <a:lnTo>
                    <a:pt x="362965" y="0"/>
                  </a:lnTo>
                </a:path>
              </a:pathLst>
            </a:custGeom>
            <a:ln w="12700">
              <a:solidFill>
                <a:srgbClr val="0DAF0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7" name="object 17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464552" y="1149070"/>
              <a:ext cx="4203954" cy="464083"/>
            </a:xfrm>
            <a:prstGeom prst="rect">
              <a:avLst/>
            </a:prstGeom>
          </p:spPr>
        </p:pic>
        <p:sp>
          <p:nvSpPr>
            <p:cNvPr id="18" name="object 18"/>
            <p:cNvSpPr/>
            <p:nvPr/>
          </p:nvSpPr>
          <p:spPr>
            <a:xfrm>
              <a:off x="7109841" y="1904110"/>
              <a:ext cx="363220" cy="1043940"/>
            </a:xfrm>
            <a:custGeom>
              <a:avLst/>
              <a:gdLst/>
              <a:ahLst/>
              <a:cxnLst/>
              <a:rect l="l" t="t" r="r" b="b"/>
              <a:pathLst>
                <a:path w="363220" h="1043939">
                  <a:moveTo>
                    <a:pt x="0" y="1043559"/>
                  </a:moveTo>
                  <a:lnTo>
                    <a:pt x="362965" y="0"/>
                  </a:lnTo>
                </a:path>
              </a:pathLst>
            </a:custGeom>
            <a:ln w="12700">
              <a:solidFill>
                <a:srgbClr val="0DAF0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9" name="object 1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464552" y="1670291"/>
              <a:ext cx="4203954" cy="467118"/>
            </a:xfrm>
            <a:prstGeom prst="rect">
              <a:avLst/>
            </a:prstGeom>
          </p:spPr>
        </p:pic>
        <p:sp>
          <p:nvSpPr>
            <p:cNvPr id="20" name="object 20"/>
            <p:cNvSpPr/>
            <p:nvPr/>
          </p:nvSpPr>
          <p:spPr>
            <a:xfrm>
              <a:off x="7109841" y="2425826"/>
              <a:ext cx="363220" cy="521970"/>
            </a:xfrm>
            <a:custGeom>
              <a:avLst/>
              <a:gdLst/>
              <a:ahLst/>
              <a:cxnLst/>
              <a:rect l="l" t="t" r="r" b="b"/>
              <a:pathLst>
                <a:path w="363220" h="521969">
                  <a:moveTo>
                    <a:pt x="0" y="521843"/>
                  </a:moveTo>
                  <a:lnTo>
                    <a:pt x="362965" y="0"/>
                  </a:lnTo>
                </a:path>
              </a:pathLst>
            </a:custGeom>
            <a:ln w="12700">
              <a:solidFill>
                <a:srgbClr val="0DAF0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1" name="object 21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464552" y="2191499"/>
              <a:ext cx="4203954" cy="467118"/>
            </a:xfrm>
            <a:prstGeom prst="rect">
              <a:avLst/>
            </a:prstGeom>
          </p:spPr>
        </p:pic>
      </p:grpSp>
      <p:sp>
        <p:nvSpPr>
          <p:cNvPr id="22" name="object 22"/>
          <p:cNvSpPr txBox="1"/>
          <p:nvPr/>
        </p:nvSpPr>
        <p:spPr>
          <a:xfrm>
            <a:off x="8887714" y="1236040"/>
            <a:ext cx="1362075" cy="13150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10"/>
              </a:spcBef>
            </a:pPr>
            <a:r>
              <a:rPr sz="1600" b="1" spc="-10" dirty="0">
                <a:latin typeface="Segoe UI"/>
                <a:cs typeface="Segoe UI"/>
              </a:rPr>
              <a:t>Completeness</a:t>
            </a:r>
            <a:endParaRPr sz="1600">
              <a:latin typeface="Segoe UI"/>
              <a:cs typeface="Segoe UI"/>
            </a:endParaRPr>
          </a:p>
          <a:p>
            <a:pPr marL="253365" marR="247015" indent="-635" algn="ctr">
              <a:lnSpc>
                <a:spcPts val="4110"/>
              </a:lnSpc>
              <a:spcBef>
                <a:spcPts val="300"/>
              </a:spcBef>
            </a:pPr>
            <a:r>
              <a:rPr sz="1600" b="1" spc="-10" dirty="0">
                <a:latin typeface="Segoe UI"/>
                <a:cs typeface="Segoe UI"/>
              </a:rPr>
              <a:t>Clear Courtesy</a:t>
            </a:r>
            <a:endParaRPr sz="1600">
              <a:latin typeface="Segoe UI"/>
              <a:cs typeface="Segoe UI"/>
            </a:endParaRPr>
          </a:p>
        </p:txBody>
      </p:sp>
      <p:grpSp>
        <p:nvGrpSpPr>
          <p:cNvPr id="23" name="object 23"/>
          <p:cNvGrpSpPr/>
          <p:nvPr/>
        </p:nvGrpSpPr>
        <p:grpSpPr>
          <a:xfrm>
            <a:off x="7104633" y="2712707"/>
            <a:ext cx="4564380" cy="467359"/>
            <a:chOff x="7104633" y="2712707"/>
            <a:chExt cx="4564380" cy="467359"/>
          </a:xfrm>
        </p:grpSpPr>
        <p:sp>
          <p:nvSpPr>
            <p:cNvPr id="24" name="object 24"/>
            <p:cNvSpPr/>
            <p:nvPr/>
          </p:nvSpPr>
          <p:spPr>
            <a:xfrm>
              <a:off x="7110983" y="2946145"/>
              <a:ext cx="363220" cy="0"/>
            </a:xfrm>
            <a:custGeom>
              <a:avLst/>
              <a:gdLst/>
              <a:ahLst/>
              <a:cxnLst/>
              <a:rect l="l" t="t" r="r" b="b"/>
              <a:pathLst>
                <a:path w="363220">
                  <a:moveTo>
                    <a:pt x="0" y="0"/>
                  </a:moveTo>
                  <a:lnTo>
                    <a:pt x="362966" y="0"/>
                  </a:lnTo>
                </a:path>
              </a:pathLst>
            </a:custGeom>
            <a:ln w="12192">
              <a:solidFill>
                <a:srgbClr val="0DAF0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5" name="object 2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464551" y="2712707"/>
              <a:ext cx="4203954" cy="467118"/>
            </a:xfrm>
            <a:prstGeom prst="rect">
              <a:avLst/>
            </a:prstGeom>
          </p:spPr>
        </p:pic>
      </p:grpSp>
      <p:sp>
        <p:nvSpPr>
          <p:cNvPr id="26" name="object 26"/>
          <p:cNvSpPr txBox="1"/>
          <p:nvPr/>
        </p:nvSpPr>
        <p:spPr>
          <a:xfrm>
            <a:off x="9094978" y="2802077"/>
            <a:ext cx="949960" cy="2711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600" b="1" spc="-10" dirty="0">
                <a:latin typeface="Segoe UI"/>
                <a:cs typeface="Segoe UI"/>
              </a:rPr>
              <a:t>Creativity</a:t>
            </a:r>
            <a:endParaRPr sz="1600">
              <a:latin typeface="Segoe UI"/>
              <a:cs typeface="Segoe UI"/>
            </a:endParaRPr>
          </a:p>
        </p:txBody>
      </p:sp>
      <p:grpSp>
        <p:nvGrpSpPr>
          <p:cNvPr id="27" name="object 27"/>
          <p:cNvGrpSpPr/>
          <p:nvPr/>
        </p:nvGrpSpPr>
        <p:grpSpPr>
          <a:xfrm>
            <a:off x="7103491" y="2941320"/>
            <a:ext cx="4565015" cy="760095"/>
            <a:chOff x="7103491" y="2941320"/>
            <a:chExt cx="4565015" cy="760095"/>
          </a:xfrm>
        </p:grpSpPr>
        <p:sp>
          <p:nvSpPr>
            <p:cNvPr id="28" name="object 28"/>
            <p:cNvSpPr/>
            <p:nvPr/>
          </p:nvSpPr>
          <p:spPr>
            <a:xfrm>
              <a:off x="7109841" y="2947670"/>
              <a:ext cx="363220" cy="521970"/>
            </a:xfrm>
            <a:custGeom>
              <a:avLst/>
              <a:gdLst/>
              <a:ahLst/>
              <a:cxnLst/>
              <a:rect l="l" t="t" r="r" b="b"/>
              <a:pathLst>
                <a:path w="363220" h="521970">
                  <a:moveTo>
                    <a:pt x="0" y="0"/>
                  </a:moveTo>
                  <a:lnTo>
                    <a:pt x="362965" y="521715"/>
                  </a:lnTo>
                </a:path>
              </a:pathLst>
            </a:custGeom>
            <a:ln w="12700">
              <a:solidFill>
                <a:srgbClr val="0DAF0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9" name="object 2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464552" y="3233915"/>
              <a:ext cx="4203954" cy="467118"/>
            </a:xfrm>
            <a:prstGeom prst="rect">
              <a:avLst/>
            </a:prstGeom>
          </p:spPr>
        </p:pic>
      </p:grpSp>
      <p:sp>
        <p:nvSpPr>
          <p:cNvPr id="30" name="object 30"/>
          <p:cNvSpPr txBox="1"/>
          <p:nvPr/>
        </p:nvSpPr>
        <p:spPr>
          <a:xfrm>
            <a:off x="9204706" y="3324605"/>
            <a:ext cx="730885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b="1" spc="-10" dirty="0">
                <a:latin typeface="Segoe UI"/>
                <a:cs typeface="Segoe UI"/>
              </a:rPr>
              <a:t>Correct</a:t>
            </a:r>
            <a:endParaRPr sz="1600">
              <a:latin typeface="Segoe UI"/>
              <a:cs typeface="Segoe UI"/>
            </a:endParaRPr>
          </a:p>
        </p:txBody>
      </p:sp>
      <p:grpSp>
        <p:nvGrpSpPr>
          <p:cNvPr id="31" name="object 31"/>
          <p:cNvGrpSpPr/>
          <p:nvPr/>
        </p:nvGrpSpPr>
        <p:grpSpPr>
          <a:xfrm>
            <a:off x="7103491" y="2941320"/>
            <a:ext cx="4565015" cy="1281430"/>
            <a:chOff x="7103491" y="2941320"/>
            <a:chExt cx="4565015" cy="1281430"/>
          </a:xfrm>
        </p:grpSpPr>
        <p:sp>
          <p:nvSpPr>
            <p:cNvPr id="32" name="object 32"/>
            <p:cNvSpPr/>
            <p:nvPr/>
          </p:nvSpPr>
          <p:spPr>
            <a:xfrm>
              <a:off x="7109841" y="2947670"/>
              <a:ext cx="363220" cy="1043940"/>
            </a:xfrm>
            <a:custGeom>
              <a:avLst/>
              <a:gdLst/>
              <a:ahLst/>
              <a:cxnLst/>
              <a:rect l="l" t="t" r="r" b="b"/>
              <a:pathLst>
                <a:path w="363220" h="1043939">
                  <a:moveTo>
                    <a:pt x="0" y="0"/>
                  </a:moveTo>
                  <a:lnTo>
                    <a:pt x="362965" y="1043558"/>
                  </a:lnTo>
                </a:path>
              </a:pathLst>
            </a:custGeom>
            <a:ln w="12700">
              <a:solidFill>
                <a:srgbClr val="0DAF0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3" name="object 3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464552" y="3758184"/>
              <a:ext cx="4203954" cy="464057"/>
            </a:xfrm>
            <a:prstGeom prst="rect">
              <a:avLst/>
            </a:prstGeom>
          </p:spPr>
        </p:pic>
      </p:grpSp>
      <p:sp>
        <p:nvSpPr>
          <p:cNvPr id="34" name="object 34"/>
          <p:cNvSpPr txBox="1"/>
          <p:nvPr/>
        </p:nvSpPr>
        <p:spPr>
          <a:xfrm>
            <a:off x="9189846" y="3846703"/>
            <a:ext cx="757555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b="1" spc="-10" dirty="0">
                <a:latin typeface="Segoe UI"/>
                <a:cs typeface="Segoe UI"/>
              </a:rPr>
              <a:t>Concise</a:t>
            </a:r>
            <a:endParaRPr sz="1600">
              <a:latin typeface="Segoe UI"/>
              <a:cs typeface="Segoe UI"/>
            </a:endParaRPr>
          </a:p>
        </p:txBody>
      </p:sp>
      <p:grpSp>
        <p:nvGrpSpPr>
          <p:cNvPr id="35" name="object 35"/>
          <p:cNvGrpSpPr/>
          <p:nvPr/>
        </p:nvGrpSpPr>
        <p:grpSpPr>
          <a:xfrm>
            <a:off x="7103491" y="2941320"/>
            <a:ext cx="4565015" cy="1805305"/>
            <a:chOff x="7103491" y="2941320"/>
            <a:chExt cx="4565015" cy="1805305"/>
          </a:xfrm>
        </p:grpSpPr>
        <p:sp>
          <p:nvSpPr>
            <p:cNvPr id="36" name="object 36"/>
            <p:cNvSpPr/>
            <p:nvPr/>
          </p:nvSpPr>
          <p:spPr>
            <a:xfrm>
              <a:off x="7109841" y="2947670"/>
              <a:ext cx="363220" cy="1565275"/>
            </a:xfrm>
            <a:custGeom>
              <a:avLst/>
              <a:gdLst/>
              <a:ahLst/>
              <a:cxnLst/>
              <a:rect l="l" t="t" r="r" b="b"/>
              <a:pathLst>
                <a:path w="363220" h="1565275">
                  <a:moveTo>
                    <a:pt x="0" y="0"/>
                  </a:moveTo>
                  <a:lnTo>
                    <a:pt x="362965" y="1565274"/>
                  </a:lnTo>
                </a:path>
              </a:pathLst>
            </a:custGeom>
            <a:ln w="12700">
              <a:solidFill>
                <a:srgbClr val="0DAF0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7" name="object 37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464552" y="4279379"/>
              <a:ext cx="4203954" cy="467118"/>
            </a:xfrm>
            <a:prstGeom prst="rect">
              <a:avLst/>
            </a:prstGeom>
          </p:spPr>
        </p:pic>
      </p:grpSp>
      <p:sp>
        <p:nvSpPr>
          <p:cNvPr id="38" name="object 38"/>
          <p:cNvSpPr txBox="1"/>
          <p:nvPr/>
        </p:nvSpPr>
        <p:spPr>
          <a:xfrm>
            <a:off x="8887714" y="4368241"/>
            <a:ext cx="1362075" cy="2711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600" b="1" spc="-10" dirty="0">
                <a:latin typeface="Segoe UI"/>
                <a:cs typeface="Segoe UI"/>
              </a:rPr>
              <a:t>Consideration</a:t>
            </a:r>
            <a:endParaRPr sz="1600">
              <a:latin typeface="Segoe UI"/>
              <a:cs typeface="Segoe UI"/>
            </a:endParaRPr>
          </a:p>
        </p:txBody>
      </p:sp>
      <p:grpSp>
        <p:nvGrpSpPr>
          <p:cNvPr id="39" name="object 39"/>
          <p:cNvGrpSpPr/>
          <p:nvPr/>
        </p:nvGrpSpPr>
        <p:grpSpPr>
          <a:xfrm>
            <a:off x="5833109" y="4245736"/>
            <a:ext cx="1282065" cy="1543685"/>
            <a:chOff x="5833109" y="4245736"/>
            <a:chExt cx="1282065" cy="1543685"/>
          </a:xfrm>
        </p:grpSpPr>
        <p:sp>
          <p:nvSpPr>
            <p:cNvPr id="40" name="object 40"/>
            <p:cNvSpPr/>
            <p:nvPr/>
          </p:nvSpPr>
          <p:spPr>
            <a:xfrm>
              <a:off x="5839459" y="4252086"/>
              <a:ext cx="363220" cy="1304925"/>
            </a:xfrm>
            <a:custGeom>
              <a:avLst/>
              <a:gdLst/>
              <a:ahLst/>
              <a:cxnLst/>
              <a:rect l="l" t="t" r="r" b="b"/>
              <a:pathLst>
                <a:path w="363220" h="1304925">
                  <a:moveTo>
                    <a:pt x="0" y="0"/>
                  </a:moveTo>
                  <a:lnTo>
                    <a:pt x="362965" y="1304417"/>
                  </a:lnTo>
                </a:path>
              </a:pathLst>
            </a:custGeom>
            <a:ln w="12700">
              <a:solidFill>
                <a:srgbClr val="F16F2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1" name="object 4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193535" y="5321808"/>
              <a:ext cx="921270" cy="467118"/>
            </a:xfrm>
            <a:prstGeom prst="rect">
              <a:avLst/>
            </a:prstGeom>
          </p:spPr>
        </p:pic>
      </p:grpSp>
      <p:sp>
        <p:nvSpPr>
          <p:cNvPr id="42" name="object 42"/>
          <p:cNvSpPr txBox="1"/>
          <p:nvPr/>
        </p:nvSpPr>
        <p:spPr>
          <a:xfrm>
            <a:off x="6516369" y="5412740"/>
            <a:ext cx="279400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b="1" spc="-25" dirty="0">
                <a:latin typeface="Segoe UI"/>
                <a:cs typeface="Segoe UI"/>
              </a:rPr>
              <a:t>3R</a:t>
            </a:r>
            <a:endParaRPr sz="1600">
              <a:latin typeface="Segoe UI"/>
              <a:cs typeface="Segoe UI"/>
            </a:endParaRPr>
          </a:p>
        </p:txBody>
      </p:sp>
      <p:grpSp>
        <p:nvGrpSpPr>
          <p:cNvPr id="43" name="object 43"/>
          <p:cNvGrpSpPr/>
          <p:nvPr/>
        </p:nvGrpSpPr>
        <p:grpSpPr>
          <a:xfrm>
            <a:off x="7103491" y="4800587"/>
            <a:ext cx="4565015" cy="762635"/>
            <a:chOff x="7103491" y="4800587"/>
            <a:chExt cx="4565015" cy="762635"/>
          </a:xfrm>
        </p:grpSpPr>
        <p:sp>
          <p:nvSpPr>
            <p:cNvPr id="44" name="object 44"/>
            <p:cNvSpPr/>
            <p:nvPr/>
          </p:nvSpPr>
          <p:spPr>
            <a:xfrm>
              <a:off x="7109841" y="5034787"/>
              <a:ext cx="363220" cy="521970"/>
            </a:xfrm>
            <a:custGeom>
              <a:avLst/>
              <a:gdLst/>
              <a:ahLst/>
              <a:cxnLst/>
              <a:rect l="l" t="t" r="r" b="b"/>
              <a:pathLst>
                <a:path w="363220" h="521970">
                  <a:moveTo>
                    <a:pt x="0" y="521716"/>
                  </a:moveTo>
                  <a:lnTo>
                    <a:pt x="362965" y="0"/>
                  </a:lnTo>
                </a:path>
              </a:pathLst>
            </a:custGeom>
            <a:ln w="12700">
              <a:solidFill>
                <a:srgbClr val="0DAF0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5" name="object 45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464552" y="4800587"/>
              <a:ext cx="4203954" cy="467118"/>
            </a:xfrm>
            <a:prstGeom prst="rect">
              <a:avLst/>
            </a:prstGeom>
          </p:spPr>
        </p:pic>
      </p:grpSp>
      <p:sp>
        <p:nvSpPr>
          <p:cNvPr id="46" name="object 46"/>
          <p:cNvSpPr txBox="1"/>
          <p:nvPr/>
        </p:nvSpPr>
        <p:spPr>
          <a:xfrm>
            <a:off x="8854185" y="4890642"/>
            <a:ext cx="1425575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b="1" dirty="0">
                <a:latin typeface="Segoe UI"/>
                <a:cs typeface="Segoe UI"/>
              </a:rPr>
              <a:t>RIGHT</a:t>
            </a:r>
            <a:r>
              <a:rPr sz="1600" b="1" spc="-30" dirty="0">
                <a:latin typeface="Segoe UI"/>
                <a:cs typeface="Segoe UI"/>
              </a:rPr>
              <a:t> </a:t>
            </a:r>
            <a:r>
              <a:rPr sz="1600" b="1" spc="-10" dirty="0">
                <a:latin typeface="Segoe UI"/>
                <a:cs typeface="Segoe UI"/>
              </a:rPr>
              <a:t>PEOPLE</a:t>
            </a:r>
            <a:endParaRPr sz="1600">
              <a:latin typeface="Segoe UI"/>
              <a:cs typeface="Segoe UI"/>
            </a:endParaRPr>
          </a:p>
        </p:txBody>
      </p:sp>
      <p:grpSp>
        <p:nvGrpSpPr>
          <p:cNvPr id="47" name="object 47"/>
          <p:cNvGrpSpPr/>
          <p:nvPr/>
        </p:nvGrpSpPr>
        <p:grpSpPr>
          <a:xfrm>
            <a:off x="7104633" y="5321808"/>
            <a:ext cx="4564380" cy="467359"/>
            <a:chOff x="7104633" y="5321808"/>
            <a:chExt cx="4564380" cy="467359"/>
          </a:xfrm>
        </p:grpSpPr>
        <p:sp>
          <p:nvSpPr>
            <p:cNvPr id="48" name="object 48"/>
            <p:cNvSpPr/>
            <p:nvPr/>
          </p:nvSpPr>
          <p:spPr>
            <a:xfrm>
              <a:off x="7110983" y="5555234"/>
              <a:ext cx="363220" cy="0"/>
            </a:xfrm>
            <a:custGeom>
              <a:avLst/>
              <a:gdLst/>
              <a:ahLst/>
              <a:cxnLst/>
              <a:rect l="l" t="t" r="r" b="b"/>
              <a:pathLst>
                <a:path w="363220">
                  <a:moveTo>
                    <a:pt x="0" y="0"/>
                  </a:moveTo>
                  <a:lnTo>
                    <a:pt x="362966" y="0"/>
                  </a:lnTo>
                </a:path>
              </a:pathLst>
            </a:custGeom>
            <a:ln w="12192">
              <a:solidFill>
                <a:srgbClr val="0DAF0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9" name="object 49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464551" y="5321808"/>
              <a:ext cx="4203954" cy="467118"/>
            </a:xfrm>
            <a:prstGeom prst="rect">
              <a:avLst/>
            </a:prstGeom>
          </p:spPr>
        </p:pic>
      </p:grpSp>
      <p:sp>
        <p:nvSpPr>
          <p:cNvPr id="50" name="object 50"/>
          <p:cNvSpPr txBox="1"/>
          <p:nvPr/>
        </p:nvSpPr>
        <p:spPr>
          <a:xfrm>
            <a:off x="8976106" y="5412740"/>
            <a:ext cx="1187450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b="1" dirty="0">
                <a:latin typeface="Segoe UI"/>
                <a:cs typeface="Segoe UI"/>
              </a:rPr>
              <a:t>RIGHT</a:t>
            </a:r>
            <a:r>
              <a:rPr sz="1600" b="1" spc="-20" dirty="0">
                <a:latin typeface="Segoe UI"/>
                <a:cs typeface="Segoe UI"/>
              </a:rPr>
              <a:t> TIME</a:t>
            </a:r>
            <a:endParaRPr sz="1600">
              <a:latin typeface="Segoe UI"/>
              <a:cs typeface="Segoe UI"/>
            </a:endParaRPr>
          </a:p>
        </p:txBody>
      </p:sp>
      <p:grpSp>
        <p:nvGrpSpPr>
          <p:cNvPr id="51" name="object 51"/>
          <p:cNvGrpSpPr/>
          <p:nvPr/>
        </p:nvGrpSpPr>
        <p:grpSpPr>
          <a:xfrm>
            <a:off x="7103491" y="5550153"/>
            <a:ext cx="4565015" cy="760095"/>
            <a:chOff x="7103491" y="5550153"/>
            <a:chExt cx="4565015" cy="760095"/>
          </a:xfrm>
        </p:grpSpPr>
        <p:sp>
          <p:nvSpPr>
            <p:cNvPr id="52" name="object 52"/>
            <p:cNvSpPr/>
            <p:nvPr/>
          </p:nvSpPr>
          <p:spPr>
            <a:xfrm>
              <a:off x="7109841" y="5556503"/>
              <a:ext cx="363220" cy="521970"/>
            </a:xfrm>
            <a:custGeom>
              <a:avLst/>
              <a:gdLst/>
              <a:ahLst/>
              <a:cxnLst/>
              <a:rect l="l" t="t" r="r" b="b"/>
              <a:pathLst>
                <a:path w="363220" h="521970">
                  <a:moveTo>
                    <a:pt x="0" y="0"/>
                  </a:moveTo>
                  <a:lnTo>
                    <a:pt x="362965" y="521779"/>
                  </a:lnTo>
                </a:path>
              </a:pathLst>
            </a:custGeom>
            <a:ln w="12700">
              <a:solidFill>
                <a:srgbClr val="0DAF0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3" name="object 53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464552" y="5843015"/>
              <a:ext cx="4203954" cy="467118"/>
            </a:xfrm>
            <a:prstGeom prst="rect">
              <a:avLst/>
            </a:prstGeom>
          </p:spPr>
        </p:pic>
      </p:grpSp>
      <p:sp>
        <p:nvSpPr>
          <p:cNvPr id="54" name="object 54"/>
          <p:cNvSpPr txBox="1"/>
          <p:nvPr/>
        </p:nvSpPr>
        <p:spPr>
          <a:xfrm>
            <a:off x="8753602" y="5934252"/>
            <a:ext cx="1630045" cy="2711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600" b="1" dirty="0">
                <a:latin typeface="Segoe UI"/>
                <a:cs typeface="Segoe UI"/>
              </a:rPr>
              <a:t>RIGHT</a:t>
            </a:r>
            <a:r>
              <a:rPr sz="1600" b="1" spc="-30" dirty="0">
                <a:latin typeface="Segoe UI"/>
                <a:cs typeface="Segoe UI"/>
              </a:rPr>
              <a:t> </a:t>
            </a:r>
            <a:r>
              <a:rPr sz="1600" b="1" spc="-10" dirty="0">
                <a:latin typeface="Segoe UI"/>
                <a:cs typeface="Segoe UI"/>
              </a:rPr>
              <a:t>MESSAGE</a:t>
            </a:r>
            <a:endParaRPr sz="1600">
              <a:latin typeface="Segoe UI"/>
              <a:cs typeface="Segoe UI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85191" rIns="0" bIns="0" rtlCol="0">
            <a:spAutoFit/>
          </a:bodyPr>
          <a:lstStyle/>
          <a:p>
            <a:pPr marL="850900">
              <a:lnSpc>
                <a:spcPct val="100000"/>
              </a:lnSpc>
              <a:spcBef>
                <a:spcPts val="100"/>
              </a:spcBef>
            </a:pPr>
            <a:r>
              <a:rPr sz="3600" dirty="0">
                <a:solidFill>
                  <a:srgbClr val="0D69AE"/>
                </a:solidFill>
              </a:rPr>
              <a:t>Effective</a:t>
            </a:r>
            <a:r>
              <a:rPr sz="3600" spc="-50" dirty="0">
                <a:solidFill>
                  <a:srgbClr val="0D69AE"/>
                </a:solidFill>
              </a:rPr>
              <a:t> </a:t>
            </a:r>
            <a:r>
              <a:rPr sz="3600" dirty="0">
                <a:solidFill>
                  <a:srgbClr val="0D69AE"/>
                </a:solidFill>
              </a:rPr>
              <a:t>Communication</a:t>
            </a:r>
            <a:r>
              <a:rPr sz="3600" spc="-90" dirty="0">
                <a:solidFill>
                  <a:srgbClr val="0D69AE"/>
                </a:solidFill>
              </a:rPr>
              <a:t> </a:t>
            </a:r>
            <a:r>
              <a:rPr sz="3600" dirty="0">
                <a:solidFill>
                  <a:srgbClr val="0D69AE"/>
                </a:solidFill>
              </a:rPr>
              <a:t>(in</a:t>
            </a:r>
            <a:r>
              <a:rPr sz="3600" spc="-35" dirty="0">
                <a:solidFill>
                  <a:srgbClr val="0D69AE"/>
                </a:solidFill>
              </a:rPr>
              <a:t> </a:t>
            </a:r>
            <a:r>
              <a:rPr sz="3600" spc="-10" dirty="0">
                <a:solidFill>
                  <a:srgbClr val="0D69AE"/>
                </a:solidFill>
              </a:rPr>
              <a:t>projects)</a:t>
            </a:r>
            <a:endParaRPr sz="3600"/>
          </a:p>
        </p:txBody>
      </p:sp>
      <p:pic>
        <p:nvPicPr>
          <p:cNvPr id="56" name="object 56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1237488" y="1005839"/>
            <a:ext cx="3593591" cy="2633472"/>
          </a:xfrm>
          <a:prstGeom prst="rect">
            <a:avLst/>
          </a:prstGeom>
        </p:spPr>
      </p:pic>
      <p:sp>
        <p:nvSpPr>
          <p:cNvPr id="57" name="object 5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3/18/2021</a:t>
            </a:r>
          </a:p>
        </p:txBody>
      </p:sp>
      <p:sp>
        <p:nvSpPr>
          <p:cNvPr id="58" name="object 58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43e-</a:t>
            </a:r>
            <a:r>
              <a:rPr dirty="0"/>
              <a:t>BM/HR/HDCV/FSOFT</a:t>
            </a:r>
            <a:r>
              <a:rPr spc="45" dirty="0"/>
              <a:t> </a:t>
            </a:r>
            <a:r>
              <a:rPr dirty="0"/>
              <a:t>V1.2 -</a:t>
            </a:r>
            <a:r>
              <a:rPr spc="-15" dirty="0"/>
              <a:t> </a:t>
            </a:r>
            <a:r>
              <a:rPr dirty="0"/>
              <a:t>©FPT</a:t>
            </a:r>
            <a:r>
              <a:rPr spc="20" dirty="0"/>
              <a:t> </a:t>
            </a:r>
            <a:r>
              <a:rPr dirty="0"/>
              <a:t>SOFTWARE –</a:t>
            </a:r>
            <a:r>
              <a:rPr spc="-20" dirty="0"/>
              <a:t> </a:t>
            </a:r>
            <a:r>
              <a:rPr spc="-10" dirty="0"/>
              <a:t>Corporate</a:t>
            </a:r>
            <a:r>
              <a:rPr spc="60" dirty="0"/>
              <a:t> </a:t>
            </a:r>
            <a:r>
              <a:rPr dirty="0"/>
              <a:t>Training</a:t>
            </a:r>
            <a:r>
              <a:rPr spc="20" dirty="0"/>
              <a:t> </a:t>
            </a:r>
            <a:r>
              <a:rPr spc="-10" dirty="0"/>
              <a:t>Center</a:t>
            </a:r>
          </a:p>
        </p:txBody>
      </p:sp>
      <p:sp>
        <p:nvSpPr>
          <p:cNvPr id="59" name="object 5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5"/>
              </a:spcBef>
            </a:pPr>
            <a:fld id="{81D60167-4931-47E6-BA6A-407CBD079E47}" type="slidenum">
              <a:rPr spc="-25" dirty="0"/>
              <a:t>7</a:t>
            </a:fld>
            <a:endParaRPr spc="-25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052185"/>
            <a:chOff x="0" y="0"/>
            <a:chExt cx="12192000" cy="6052185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2192000" cy="6038215"/>
            </a:xfrm>
            <a:custGeom>
              <a:avLst/>
              <a:gdLst/>
              <a:ahLst/>
              <a:cxnLst/>
              <a:rect l="l" t="t" r="r" b="b"/>
              <a:pathLst>
                <a:path w="12192000" h="6038215">
                  <a:moveTo>
                    <a:pt x="12192000" y="0"/>
                  </a:moveTo>
                  <a:lnTo>
                    <a:pt x="0" y="0"/>
                  </a:lnTo>
                  <a:lnTo>
                    <a:pt x="0" y="6038088"/>
                  </a:lnTo>
                  <a:lnTo>
                    <a:pt x="12192000" y="6038088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0D69A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828262"/>
              <a:ext cx="7455534" cy="4223757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4513579"/>
              <a:ext cx="670598" cy="1073886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99744" y="987552"/>
              <a:ext cx="2575560" cy="563879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090675" y="652985"/>
            <a:ext cx="10384155" cy="1536065"/>
          </a:xfrm>
          <a:prstGeom prst="rect">
            <a:avLst/>
          </a:prstGeom>
        </p:spPr>
        <p:txBody>
          <a:bodyPr vert="horz" wrap="square" lIns="0" tIns="183515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445"/>
              </a:spcBef>
            </a:pPr>
            <a:r>
              <a:rPr sz="5400" spc="155" dirty="0"/>
              <a:t>Questions</a:t>
            </a:r>
            <a:endParaRPr sz="5400" dirty="0"/>
          </a:p>
          <a:p>
            <a:pPr marL="12700">
              <a:lnSpc>
                <a:spcPct val="100000"/>
              </a:lnSpc>
              <a:spcBef>
                <a:spcPts val="705"/>
              </a:spcBef>
            </a:pPr>
            <a:r>
              <a:rPr sz="2800" b="0" dirty="0">
                <a:latin typeface="Segoe UI"/>
                <a:cs typeface="Segoe UI"/>
              </a:rPr>
              <a:t>Please</a:t>
            </a:r>
            <a:r>
              <a:rPr sz="2800" b="0" spc="-70" dirty="0">
                <a:latin typeface="Segoe UI"/>
                <a:cs typeface="Segoe UI"/>
              </a:rPr>
              <a:t> </a:t>
            </a:r>
            <a:r>
              <a:rPr sz="2800" b="0" dirty="0">
                <a:latin typeface="Segoe UI"/>
                <a:cs typeface="Segoe UI"/>
              </a:rPr>
              <a:t>feel</a:t>
            </a:r>
            <a:r>
              <a:rPr sz="2800" b="0" spc="-50" dirty="0">
                <a:latin typeface="Segoe UI"/>
                <a:cs typeface="Segoe UI"/>
              </a:rPr>
              <a:t> </a:t>
            </a:r>
            <a:r>
              <a:rPr sz="2800" b="0" dirty="0">
                <a:latin typeface="Segoe UI"/>
                <a:cs typeface="Segoe UI"/>
              </a:rPr>
              <a:t>free</a:t>
            </a:r>
            <a:r>
              <a:rPr sz="2800" b="0" spc="-45" dirty="0">
                <a:latin typeface="Segoe UI"/>
                <a:cs typeface="Segoe UI"/>
              </a:rPr>
              <a:t> </a:t>
            </a:r>
            <a:r>
              <a:rPr sz="2800" b="0" dirty="0">
                <a:latin typeface="Segoe UI"/>
                <a:cs typeface="Segoe UI"/>
              </a:rPr>
              <a:t>to</a:t>
            </a:r>
            <a:r>
              <a:rPr sz="2800" b="0" spc="-30" dirty="0">
                <a:latin typeface="Segoe UI"/>
                <a:cs typeface="Segoe UI"/>
              </a:rPr>
              <a:t> </a:t>
            </a:r>
            <a:r>
              <a:rPr sz="2800" b="0" dirty="0">
                <a:latin typeface="Segoe UI"/>
                <a:cs typeface="Segoe UI"/>
              </a:rPr>
              <a:t>discuss</a:t>
            </a:r>
            <a:r>
              <a:rPr sz="2800" b="0" spc="-50" dirty="0">
                <a:latin typeface="Segoe UI"/>
                <a:cs typeface="Segoe UI"/>
              </a:rPr>
              <a:t> </a:t>
            </a:r>
            <a:r>
              <a:rPr sz="2800" b="0" dirty="0">
                <a:latin typeface="Segoe UI"/>
                <a:cs typeface="Segoe UI"/>
              </a:rPr>
              <a:t>on</a:t>
            </a:r>
            <a:r>
              <a:rPr sz="2800" b="0" spc="-40" dirty="0">
                <a:latin typeface="Segoe UI"/>
                <a:cs typeface="Segoe UI"/>
              </a:rPr>
              <a:t> </a:t>
            </a:r>
            <a:r>
              <a:rPr sz="2800" b="0" dirty="0">
                <a:latin typeface="Segoe UI"/>
                <a:cs typeface="Segoe UI"/>
              </a:rPr>
              <a:t>Communication</a:t>
            </a:r>
            <a:r>
              <a:rPr sz="2800" b="0" spc="-95" dirty="0">
                <a:latin typeface="Segoe UI"/>
                <a:cs typeface="Segoe UI"/>
              </a:rPr>
              <a:t> </a:t>
            </a:r>
            <a:r>
              <a:rPr sz="2800" b="0" dirty="0">
                <a:latin typeface="Segoe UI"/>
                <a:cs typeface="Segoe UI"/>
              </a:rPr>
              <a:t>in</a:t>
            </a:r>
            <a:r>
              <a:rPr sz="2800" b="0" spc="-25" dirty="0">
                <a:latin typeface="Segoe UI"/>
                <a:cs typeface="Segoe UI"/>
              </a:rPr>
              <a:t> </a:t>
            </a:r>
            <a:r>
              <a:rPr sz="2800" b="0" spc="-10" dirty="0">
                <a:latin typeface="Segoe UI"/>
                <a:cs typeface="Segoe UI"/>
              </a:rPr>
              <a:t>project:</a:t>
            </a:r>
            <a:endParaRPr sz="2800" dirty="0">
              <a:latin typeface="Segoe UI"/>
              <a:cs typeface="Segoe UI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3/18/2021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43e-</a:t>
            </a:r>
            <a:r>
              <a:rPr dirty="0"/>
              <a:t>BM/HR/HDCV/FSOFT</a:t>
            </a:r>
            <a:r>
              <a:rPr spc="45" dirty="0"/>
              <a:t> </a:t>
            </a:r>
            <a:r>
              <a:rPr dirty="0"/>
              <a:t>V1.2 -</a:t>
            </a:r>
            <a:r>
              <a:rPr spc="-15" dirty="0"/>
              <a:t> </a:t>
            </a:r>
            <a:r>
              <a:rPr dirty="0"/>
              <a:t>©FPT</a:t>
            </a:r>
            <a:r>
              <a:rPr spc="20" dirty="0"/>
              <a:t> </a:t>
            </a:r>
            <a:r>
              <a:rPr dirty="0"/>
              <a:t>SOFTWARE –</a:t>
            </a:r>
            <a:r>
              <a:rPr spc="-20" dirty="0"/>
              <a:t> </a:t>
            </a:r>
            <a:r>
              <a:rPr spc="-10" dirty="0"/>
              <a:t>Corporate</a:t>
            </a:r>
            <a:r>
              <a:rPr spc="60" dirty="0"/>
              <a:t> </a:t>
            </a:r>
            <a:r>
              <a:rPr dirty="0"/>
              <a:t>Training</a:t>
            </a:r>
            <a:r>
              <a:rPr spc="20" dirty="0"/>
              <a:t> </a:t>
            </a:r>
            <a:r>
              <a:rPr spc="-10" dirty="0"/>
              <a:t>Center</a:t>
            </a: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5"/>
              </a:spcBef>
            </a:pPr>
            <a:fld id="{81D60167-4931-47E6-BA6A-407CBD079E47}" type="slidenum">
              <a:rPr spc="-25" dirty="0"/>
              <a:t>8</a:t>
            </a:fld>
            <a:endParaRPr spc="-25" dirty="0"/>
          </a:p>
        </p:txBody>
      </p:sp>
      <p:sp>
        <p:nvSpPr>
          <p:cNvPr id="8" name="object 8"/>
          <p:cNvSpPr txBox="1"/>
          <p:nvPr/>
        </p:nvSpPr>
        <p:spPr>
          <a:xfrm>
            <a:off x="2734309" y="2191395"/>
            <a:ext cx="9442450" cy="130746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78460" indent="-366395">
              <a:lnSpc>
                <a:spcPct val="100000"/>
              </a:lnSpc>
              <a:spcBef>
                <a:spcPts val="105"/>
              </a:spcBef>
              <a:buAutoNum type="arabicPeriod"/>
              <a:tabLst>
                <a:tab pos="379095" algn="l"/>
              </a:tabLst>
            </a:pPr>
            <a:r>
              <a:rPr sz="2800" dirty="0">
                <a:solidFill>
                  <a:srgbClr val="FFFFFF"/>
                </a:solidFill>
                <a:latin typeface="Segoe UI"/>
                <a:cs typeface="Segoe UI"/>
              </a:rPr>
              <a:t>How</a:t>
            </a:r>
            <a:r>
              <a:rPr sz="2800" spc="-4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2800" dirty="0">
                <a:solidFill>
                  <a:srgbClr val="FFFFFF"/>
                </a:solidFill>
                <a:latin typeface="Segoe UI"/>
                <a:cs typeface="Segoe UI"/>
              </a:rPr>
              <a:t>do</a:t>
            </a:r>
            <a:r>
              <a:rPr sz="2800" spc="-5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2800" dirty="0">
                <a:solidFill>
                  <a:srgbClr val="FFFFFF"/>
                </a:solidFill>
                <a:latin typeface="Segoe UI"/>
                <a:cs typeface="Segoe UI"/>
              </a:rPr>
              <a:t>you</a:t>
            </a:r>
            <a:r>
              <a:rPr sz="2800" spc="-4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2800" dirty="0">
                <a:solidFill>
                  <a:srgbClr val="FFFFFF"/>
                </a:solidFill>
                <a:latin typeface="Segoe UI"/>
                <a:cs typeface="Segoe UI"/>
              </a:rPr>
              <a:t>think</a:t>
            </a:r>
            <a:r>
              <a:rPr sz="2800" spc="-1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2800" dirty="0">
                <a:solidFill>
                  <a:srgbClr val="FFFFFF"/>
                </a:solidFill>
                <a:latin typeface="Segoe UI"/>
                <a:cs typeface="Segoe UI"/>
              </a:rPr>
              <a:t>communication</a:t>
            </a:r>
            <a:r>
              <a:rPr sz="2800" spc="-9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2800" dirty="0">
                <a:solidFill>
                  <a:srgbClr val="FFFFFF"/>
                </a:solidFill>
                <a:latin typeface="Segoe UI"/>
                <a:cs typeface="Segoe UI"/>
              </a:rPr>
              <a:t>in project</a:t>
            </a:r>
            <a:r>
              <a:rPr sz="2800" spc="-5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2800" dirty="0">
                <a:solidFill>
                  <a:srgbClr val="FFFFFF"/>
                </a:solidFill>
                <a:latin typeface="Segoe UI"/>
                <a:cs typeface="Segoe UI"/>
              </a:rPr>
              <a:t>is</a:t>
            </a:r>
            <a:r>
              <a:rPr sz="2800" spc="-4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Segoe UI"/>
                <a:cs typeface="Segoe UI"/>
              </a:rPr>
              <a:t>important?</a:t>
            </a:r>
            <a:endParaRPr sz="2800" dirty="0">
              <a:latin typeface="Segoe UI"/>
              <a:cs typeface="Segoe UI"/>
            </a:endParaRPr>
          </a:p>
          <a:p>
            <a:pPr>
              <a:lnSpc>
                <a:spcPct val="100000"/>
              </a:lnSpc>
              <a:spcBef>
                <a:spcPts val="40"/>
              </a:spcBef>
              <a:buClr>
                <a:srgbClr val="FFFFFF"/>
              </a:buClr>
              <a:buFont typeface="Segoe UI"/>
              <a:buAutoNum type="arabicPeriod"/>
            </a:pPr>
            <a:endParaRPr sz="2500" dirty="0">
              <a:latin typeface="Segoe UI"/>
              <a:cs typeface="Segoe UI"/>
            </a:endParaRPr>
          </a:p>
          <a:p>
            <a:pPr marL="377825" indent="-365760">
              <a:lnSpc>
                <a:spcPct val="100000"/>
              </a:lnSpc>
              <a:buAutoNum type="arabicPeriod"/>
              <a:tabLst>
                <a:tab pos="378460" algn="l"/>
              </a:tabLst>
            </a:pPr>
            <a:r>
              <a:rPr sz="2800" dirty="0">
                <a:solidFill>
                  <a:srgbClr val="FFFFFF"/>
                </a:solidFill>
                <a:latin typeface="Segoe UI"/>
                <a:cs typeface="Segoe UI"/>
              </a:rPr>
              <a:t>What</a:t>
            </a:r>
            <a:r>
              <a:rPr sz="2800" spc="-5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2800" dirty="0">
                <a:solidFill>
                  <a:srgbClr val="FFFFFF"/>
                </a:solidFill>
                <a:latin typeface="Segoe UI"/>
                <a:cs typeface="Segoe UI"/>
              </a:rPr>
              <a:t>are</a:t>
            </a:r>
            <a:r>
              <a:rPr sz="2800" spc="-6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2800" dirty="0">
                <a:solidFill>
                  <a:srgbClr val="FFFFFF"/>
                </a:solidFill>
                <a:latin typeface="Segoe UI"/>
                <a:cs typeface="Segoe UI"/>
              </a:rPr>
              <a:t>your</a:t>
            </a:r>
            <a:r>
              <a:rPr sz="2800" spc="-5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2800" spc="-20" dirty="0">
                <a:solidFill>
                  <a:srgbClr val="FFFFFF"/>
                </a:solidFill>
                <a:latin typeface="Segoe UI"/>
                <a:cs typeface="Segoe UI"/>
              </a:rPr>
              <a:t>project’s</a:t>
            </a:r>
            <a:r>
              <a:rPr sz="2800" spc="-9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2800" dirty="0">
                <a:solidFill>
                  <a:srgbClr val="FFFFFF"/>
                </a:solidFill>
                <a:latin typeface="Segoe UI"/>
                <a:cs typeface="Segoe UI"/>
              </a:rPr>
              <a:t>communication</a:t>
            </a:r>
            <a:r>
              <a:rPr sz="2800" spc="-10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2800" dirty="0">
                <a:solidFill>
                  <a:srgbClr val="FFFFFF"/>
                </a:solidFill>
                <a:latin typeface="Segoe UI"/>
                <a:cs typeface="Segoe UI"/>
              </a:rPr>
              <a:t>issue(s)</a:t>
            </a:r>
            <a:r>
              <a:rPr sz="2800" spc="-3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2800" dirty="0">
                <a:solidFill>
                  <a:srgbClr val="FFFFFF"/>
                </a:solidFill>
                <a:latin typeface="Segoe UI"/>
                <a:cs typeface="Segoe UI"/>
              </a:rPr>
              <a:t>so</a:t>
            </a:r>
            <a:r>
              <a:rPr sz="2800" spc="-6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2800" spc="-20" dirty="0">
                <a:solidFill>
                  <a:srgbClr val="FFFFFF"/>
                </a:solidFill>
                <a:latin typeface="Segoe UI"/>
                <a:cs typeface="Segoe UI"/>
              </a:rPr>
              <a:t>far?</a:t>
            </a:r>
            <a:endParaRPr sz="2800" dirty="0">
              <a:latin typeface="Segoe UI"/>
              <a:cs typeface="Segoe U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19616" y="1480415"/>
            <a:ext cx="3072383" cy="5365252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36880" y="183337"/>
            <a:ext cx="7627620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0D69AE"/>
                </a:solidFill>
              </a:rPr>
              <a:t>PMBoK</a:t>
            </a:r>
            <a:r>
              <a:rPr sz="2400" spc="-30" dirty="0">
                <a:solidFill>
                  <a:srgbClr val="0D69AE"/>
                </a:solidFill>
              </a:rPr>
              <a:t> </a:t>
            </a:r>
            <a:r>
              <a:rPr sz="2400" b="0" dirty="0">
                <a:solidFill>
                  <a:srgbClr val="0D69AE"/>
                </a:solidFill>
                <a:latin typeface="Segoe UI"/>
                <a:cs typeface="Segoe UI"/>
              </a:rPr>
              <a:t>guide</a:t>
            </a:r>
            <a:r>
              <a:rPr sz="2400" b="0" spc="-30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2400" b="0" dirty="0">
                <a:solidFill>
                  <a:srgbClr val="0D69AE"/>
                </a:solidFill>
                <a:latin typeface="Segoe UI"/>
                <a:cs typeface="Segoe UI"/>
              </a:rPr>
              <a:t>on</a:t>
            </a:r>
            <a:r>
              <a:rPr sz="2400" b="0" spc="-35" dirty="0">
                <a:solidFill>
                  <a:srgbClr val="0D69AE"/>
                </a:solidFill>
                <a:latin typeface="Segoe UI"/>
                <a:cs typeface="Segoe UI"/>
              </a:rPr>
              <a:t> </a:t>
            </a:r>
            <a:r>
              <a:rPr sz="2400" b="0" dirty="0">
                <a:solidFill>
                  <a:srgbClr val="0D69AE"/>
                </a:solidFill>
                <a:latin typeface="Segoe UI"/>
                <a:cs typeface="Segoe UI"/>
              </a:rPr>
              <a:t>Project </a:t>
            </a:r>
            <a:r>
              <a:rPr sz="2400" dirty="0">
                <a:solidFill>
                  <a:srgbClr val="0D69AE"/>
                </a:solidFill>
              </a:rPr>
              <a:t>Communication </a:t>
            </a:r>
            <a:r>
              <a:rPr sz="2400" b="0" spc="-10" dirty="0">
                <a:solidFill>
                  <a:srgbClr val="0D69AE"/>
                </a:solidFill>
                <a:latin typeface="Segoe UI"/>
                <a:cs typeface="Segoe UI"/>
              </a:rPr>
              <a:t>Management</a:t>
            </a:r>
            <a:endParaRPr sz="2400">
              <a:latin typeface="Segoe UI"/>
              <a:cs typeface="Segoe U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914400" y="5007864"/>
            <a:ext cx="307975" cy="265430"/>
          </a:xfrm>
          <a:custGeom>
            <a:avLst/>
            <a:gdLst/>
            <a:ahLst/>
            <a:cxnLst/>
            <a:rect l="l" t="t" r="r" b="b"/>
            <a:pathLst>
              <a:path w="307975" h="265429">
                <a:moveTo>
                  <a:pt x="153924" y="0"/>
                </a:moveTo>
                <a:lnTo>
                  <a:pt x="0" y="265176"/>
                </a:lnTo>
                <a:lnTo>
                  <a:pt x="307847" y="265176"/>
                </a:lnTo>
                <a:lnTo>
                  <a:pt x="153924" y="0"/>
                </a:lnTo>
                <a:close/>
              </a:path>
            </a:pathLst>
          </a:custGeom>
          <a:solidFill>
            <a:srgbClr val="0D69A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868159" y="816610"/>
            <a:ext cx="3649979" cy="124650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b="1" spc="-10" dirty="0">
                <a:solidFill>
                  <a:srgbClr val="055708"/>
                </a:solidFill>
                <a:latin typeface="Segoe UI"/>
                <a:cs typeface="Segoe UI"/>
              </a:rPr>
              <a:t>TARGETS:</a:t>
            </a:r>
            <a:endParaRPr sz="1600">
              <a:latin typeface="Segoe UI"/>
              <a:cs typeface="Segoe UI"/>
            </a:endParaRPr>
          </a:p>
          <a:p>
            <a:pPr marL="299085" indent="-287020">
              <a:lnSpc>
                <a:spcPct val="100000"/>
              </a:lnSpc>
              <a:buChar char="-"/>
              <a:tabLst>
                <a:tab pos="299085" algn="l"/>
                <a:tab pos="299720" algn="l"/>
              </a:tabLst>
            </a:pPr>
            <a:r>
              <a:rPr sz="1600" dirty="0">
                <a:solidFill>
                  <a:srgbClr val="055708"/>
                </a:solidFill>
                <a:latin typeface="Segoe UI"/>
                <a:cs typeface="Segoe UI"/>
              </a:rPr>
              <a:t>Reduce</a:t>
            </a:r>
            <a:r>
              <a:rPr sz="1600" spc="-85" dirty="0">
                <a:solidFill>
                  <a:srgbClr val="055708"/>
                </a:solidFill>
                <a:latin typeface="Segoe UI"/>
                <a:cs typeface="Segoe UI"/>
              </a:rPr>
              <a:t> </a:t>
            </a:r>
            <a:r>
              <a:rPr sz="1600" spc="-20" dirty="0">
                <a:solidFill>
                  <a:srgbClr val="055708"/>
                </a:solidFill>
                <a:latin typeface="Segoe UI"/>
                <a:cs typeface="Segoe UI"/>
              </a:rPr>
              <a:t>noise</a:t>
            </a:r>
            <a:endParaRPr sz="1600">
              <a:latin typeface="Segoe UI"/>
              <a:cs typeface="Segoe UI"/>
            </a:endParaRPr>
          </a:p>
          <a:p>
            <a:pPr marL="299085" indent="-287020">
              <a:lnSpc>
                <a:spcPct val="100000"/>
              </a:lnSpc>
              <a:buChar char="-"/>
              <a:tabLst>
                <a:tab pos="299085" algn="l"/>
                <a:tab pos="299720" algn="l"/>
              </a:tabLst>
            </a:pPr>
            <a:r>
              <a:rPr sz="1600" dirty="0">
                <a:solidFill>
                  <a:srgbClr val="055708"/>
                </a:solidFill>
                <a:latin typeface="Segoe UI"/>
                <a:cs typeface="Segoe UI"/>
              </a:rPr>
              <a:t>Reliable</a:t>
            </a:r>
            <a:r>
              <a:rPr sz="1600" spc="-90" dirty="0">
                <a:solidFill>
                  <a:srgbClr val="055708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055708"/>
                </a:solidFill>
                <a:latin typeface="Segoe UI"/>
                <a:cs typeface="Segoe UI"/>
              </a:rPr>
              <a:t>medium</a:t>
            </a:r>
            <a:endParaRPr sz="1600">
              <a:latin typeface="Segoe UI"/>
              <a:cs typeface="Segoe UI"/>
            </a:endParaRPr>
          </a:p>
          <a:p>
            <a:pPr marL="299085" indent="-287020">
              <a:lnSpc>
                <a:spcPct val="100000"/>
              </a:lnSpc>
              <a:spcBef>
                <a:spcPts val="5"/>
              </a:spcBef>
              <a:buChar char="-"/>
              <a:tabLst>
                <a:tab pos="299085" algn="l"/>
                <a:tab pos="299720" algn="l"/>
              </a:tabLst>
            </a:pPr>
            <a:r>
              <a:rPr sz="1600" dirty="0">
                <a:solidFill>
                  <a:srgbClr val="055708"/>
                </a:solidFill>
                <a:latin typeface="Segoe UI"/>
                <a:cs typeface="Segoe UI"/>
              </a:rPr>
              <a:t>Correct</a:t>
            </a:r>
            <a:r>
              <a:rPr sz="1600" spc="-30" dirty="0">
                <a:solidFill>
                  <a:srgbClr val="055708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055708"/>
                </a:solidFill>
                <a:latin typeface="Segoe UI"/>
                <a:cs typeface="Segoe UI"/>
              </a:rPr>
              <a:t>mutual</a:t>
            </a:r>
            <a:r>
              <a:rPr sz="1600" spc="-85" dirty="0">
                <a:solidFill>
                  <a:srgbClr val="055708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055708"/>
                </a:solidFill>
                <a:latin typeface="Segoe UI"/>
                <a:cs typeface="Segoe UI"/>
              </a:rPr>
              <a:t>encoding</a:t>
            </a:r>
            <a:r>
              <a:rPr sz="1600" spc="-45" dirty="0">
                <a:solidFill>
                  <a:srgbClr val="055708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055708"/>
                </a:solidFill>
                <a:latin typeface="Segoe UI"/>
                <a:cs typeface="Segoe UI"/>
              </a:rPr>
              <a:t>&amp;</a:t>
            </a:r>
            <a:r>
              <a:rPr sz="1600" spc="-45" dirty="0">
                <a:solidFill>
                  <a:srgbClr val="055708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055708"/>
                </a:solidFill>
                <a:latin typeface="Segoe UI"/>
                <a:cs typeface="Segoe UI"/>
              </a:rPr>
              <a:t>decoding</a:t>
            </a:r>
            <a:endParaRPr sz="1600">
              <a:latin typeface="Segoe UI"/>
              <a:cs typeface="Segoe UI"/>
            </a:endParaRPr>
          </a:p>
          <a:p>
            <a:pPr marL="299085" indent="-287020">
              <a:lnSpc>
                <a:spcPct val="100000"/>
              </a:lnSpc>
              <a:buChar char="-"/>
              <a:tabLst>
                <a:tab pos="299085" algn="l"/>
                <a:tab pos="299720" algn="l"/>
              </a:tabLst>
            </a:pPr>
            <a:r>
              <a:rPr sz="1600" dirty="0">
                <a:solidFill>
                  <a:srgbClr val="055708"/>
                </a:solidFill>
                <a:latin typeface="Segoe UI"/>
                <a:cs typeface="Segoe UI"/>
              </a:rPr>
              <a:t>Integrity</a:t>
            </a:r>
            <a:r>
              <a:rPr sz="1600" spc="-75" dirty="0">
                <a:solidFill>
                  <a:srgbClr val="055708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055708"/>
                </a:solidFill>
                <a:latin typeface="Segoe UI"/>
                <a:cs typeface="Segoe UI"/>
              </a:rPr>
              <a:t>message</a:t>
            </a:r>
            <a:endParaRPr sz="1600">
              <a:latin typeface="Segoe UI"/>
              <a:cs typeface="Segoe U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96316" y="690306"/>
            <a:ext cx="6063615" cy="4202430"/>
          </a:xfrm>
          <a:prstGeom prst="rect">
            <a:avLst/>
          </a:prstGeom>
        </p:spPr>
        <p:txBody>
          <a:bodyPr vert="horz" wrap="square" lIns="0" tIns="139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0"/>
              </a:spcBef>
            </a:pPr>
            <a:r>
              <a:rPr sz="1600" b="1" i="1" spc="-10" dirty="0">
                <a:solidFill>
                  <a:srgbClr val="042742"/>
                </a:solidFill>
                <a:latin typeface="Segoe UI"/>
                <a:cs typeface="Segoe UI"/>
              </a:rPr>
              <a:t>PREREQUISITE</a:t>
            </a:r>
            <a:r>
              <a:rPr sz="1600" b="1" i="1" spc="-10" dirty="0">
                <a:solidFill>
                  <a:srgbClr val="252525"/>
                </a:solidFill>
                <a:latin typeface="Segoe UI"/>
                <a:cs typeface="Segoe UI"/>
              </a:rPr>
              <a:t>:</a:t>
            </a:r>
            <a:endParaRPr sz="1600">
              <a:latin typeface="Segoe UI"/>
              <a:cs typeface="Segoe UI"/>
            </a:endParaRPr>
          </a:p>
          <a:p>
            <a:pPr marL="240665" indent="-228600">
              <a:lnSpc>
                <a:spcPct val="100000"/>
              </a:lnSpc>
              <a:spcBef>
                <a:spcPts val="1010"/>
              </a:spcBef>
              <a:buAutoNum type="arabicPeriod"/>
              <a:tabLst>
                <a:tab pos="241300" algn="l"/>
              </a:tabLst>
            </a:pPr>
            <a:r>
              <a:rPr sz="1600" b="1" dirty="0">
                <a:solidFill>
                  <a:srgbClr val="252525"/>
                </a:solidFill>
                <a:latin typeface="Segoe UI"/>
                <a:cs typeface="Segoe UI"/>
              </a:rPr>
              <a:t>Identify</a:t>
            </a:r>
            <a:r>
              <a:rPr sz="1600" b="1" spc="-5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b="1" spc="-10" dirty="0">
                <a:solidFill>
                  <a:srgbClr val="252525"/>
                </a:solidFill>
                <a:latin typeface="Segoe UI"/>
                <a:cs typeface="Segoe UI"/>
              </a:rPr>
              <a:t>Stakeholder:</a:t>
            </a:r>
            <a:endParaRPr sz="16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</a:pP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Who</a:t>
            </a:r>
            <a:r>
              <a:rPr sz="1600" spc="-6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to</a:t>
            </a:r>
            <a:r>
              <a:rPr sz="1600" spc="-3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communicate</a:t>
            </a:r>
            <a:r>
              <a:rPr sz="1600" spc="-7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with</a:t>
            </a:r>
            <a:r>
              <a:rPr sz="1600" spc="-4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and</a:t>
            </a:r>
            <a:r>
              <a:rPr sz="1600" spc="-3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their</a:t>
            </a:r>
            <a:r>
              <a:rPr sz="1600" spc="-3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flavor</a:t>
            </a:r>
            <a:r>
              <a:rPr sz="1600" spc="-5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of</a:t>
            </a:r>
            <a:r>
              <a:rPr sz="1600" spc="-2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252525"/>
                </a:solidFill>
                <a:latin typeface="Segoe UI"/>
                <a:cs typeface="Segoe UI"/>
              </a:rPr>
              <a:t>communication?</a:t>
            </a:r>
            <a:endParaRPr sz="1600">
              <a:latin typeface="Segoe UI"/>
              <a:cs typeface="Segoe UI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15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600" b="1" i="1" dirty="0">
                <a:solidFill>
                  <a:srgbClr val="042742"/>
                </a:solidFill>
                <a:latin typeface="Segoe UI"/>
                <a:cs typeface="Segoe UI"/>
              </a:rPr>
              <a:t>MAIN</a:t>
            </a:r>
            <a:r>
              <a:rPr sz="1600" b="1" i="1" spc="-50" dirty="0">
                <a:solidFill>
                  <a:srgbClr val="042742"/>
                </a:solidFill>
                <a:latin typeface="Segoe UI"/>
                <a:cs typeface="Segoe UI"/>
              </a:rPr>
              <a:t> </a:t>
            </a:r>
            <a:r>
              <a:rPr sz="1600" b="1" i="1" spc="-10" dirty="0">
                <a:solidFill>
                  <a:srgbClr val="042742"/>
                </a:solidFill>
                <a:latin typeface="Segoe UI"/>
                <a:cs typeface="Segoe UI"/>
              </a:rPr>
              <a:t>PROCESSES:</a:t>
            </a:r>
            <a:endParaRPr sz="1600">
              <a:latin typeface="Segoe UI"/>
              <a:cs typeface="Segoe UI"/>
            </a:endParaRPr>
          </a:p>
          <a:p>
            <a:pPr marL="241300" indent="-229235">
              <a:lnSpc>
                <a:spcPct val="100000"/>
              </a:lnSpc>
              <a:spcBef>
                <a:spcPts val="1005"/>
              </a:spcBef>
              <a:buClr>
                <a:srgbClr val="252525"/>
              </a:buClr>
              <a:buAutoNum type="arabicPeriod"/>
              <a:tabLst>
                <a:tab pos="241935" algn="l"/>
              </a:tabLst>
            </a:pPr>
            <a:r>
              <a:rPr sz="1600" b="1" dirty="0">
                <a:solidFill>
                  <a:srgbClr val="083A61"/>
                </a:solidFill>
                <a:latin typeface="Segoe UI"/>
                <a:cs typeface="Segoe UI"/>
              </a:rPr>
              <a:t>Plan</a:t>
            </a:r>
            <a:r>
              <a:rPr sz="1600" b="1" spc="-65" dirty="0">
                <a:solidFill>
                  <a:srgbClr val="083A61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Communication</a:t>
            </a:r>
            <a:r>
              <a:rPr sz="1600" spc="-10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Management</a:t>
            </a:r>
            <a:r>
              <a:rPr sz="1600" spc="-9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252525"/>
                </a:solidFill>
                <a:latin typeface="Segoe UI"/>
                <a:cs typeface="Segoe UI"/>
              </a:rPr>
              <a:t>(</a:t>
            </a:r>
            <a:r>
              <a:rPr sz="1600" i="1" spc="-10" dirty="0">
                <a:solidFill>
                  <a:srgbClr val="252525"/>
                </a:solidFill>
                <a:latin typeface="Segoe UI"/>
                <a:cs typeface="Segoe UI"/>
              </a:rPr>
              <a:t>Plan</a:t>
            </a:r>
            <a:r>
              <a:rPr sz="1600" spc="-10" dirty="0">
                <a:solidFill>
                  <a:srgbClr val="252525"/>
                </a:solidFill>
                <a:latin typeface="Segoe UI"/>
                <a:cs typeface="Segoe UI"/>
              </a:rPr>
              <a:t>)</a:t>
            </a:r>
            <a:endParaRPr sz="16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</a:pP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How</a:t>
            </a:r>
            <a:r>
              <a:rPr sz="1600" spc="-2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should</a:t>
            </a:r>
            <a:r>
              <a:rPr sz="1600" spc="-2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we</a:t>
            </a:r>
            <a:r>
              <a:rPr sz="1600" spc="-10" dirty="0">
                <a:solidFill>
                  <a:srgbClr val="252525"/>
                </a:solidFill>
                <a:latin typeface="Segoe UI"/>
                <a:cs typeface="Segoe UI"/>
              </a:rPr>
              <a:t> communicate</a:t>
            </a:r>
            <a:r>
              <a:rPr sz="1600" spc="-8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with</a:t>
            </a:r>
            <a:r>
              <a:rPr sz="1600" spc="-10" dirty="0">
                <a:solidFill>
                  <a:srgbClr val="252525"/>
                </a:solidFill>
                <a:latin typeface="Segoe UI"/>
                <a:cs typeface="Segoe UI"/>
              </a:rPr>
              <a:t> Stakeholders</a:t>
            </a:r>
            <a:r>
              <a:rPr sz="1600" spc="-4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in</a:t>
            </a:r>
            <a:r>
              <a:rPr sz="1600" spc="-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the</a:t>
            </a:r>
            <a:r>
              <a:rPr sz="1600" spc="-3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252525"/>
                </a:solidFill>
                <a:latin typeface="Segoe UI"/>
                <a:cs typeface="Segoe UI"/>
              </a:rPr>
              <a:t>project?</a:t>
            </a:r>
            <a:endParaRPr sz="1600">
              <a:latin typeface="Segoe UI"/>
              <a:cs typeface="Segoe U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200">
              <a:latin typeface="Segoe UI"/>
              <a:cs typeface="Segoe UI"/>
            </a:endParaRPr>
          </a:p>
          <a:p>
            <a:pPr marL="241300" indent="-229235">
              <a:lnSpc>
                <a:spcPct val="100000"/>
              </a:lnSpc>
              <a:buClr>
                <a:srgbClr val="252525"/>
              </a:buClr>
              <a:buAutoNum type="arabicPeriod" startAt="2"/>
              <a:tabLst>
                <a:tab pos="241935" algn="l"/>
              </a:tabLst>
            </a:pPr>
            <a:r>
              <a:rPr sz="1600" b="1" dirty="0">
                <a:solidFill>
                  <a:srgbClr val="BD7000"/>
                </a:solidFill>
                <a:latin typeface="Segoe UI"/>
                <a:cs typeface="Segoe UI"/>
              </a:rPr>
              <a:t>Manage</a:t>
            </a:r>
            <a:r>
              <a:rPr sz="1600" b="1" spc="-35" dirty="0">
                <a:solidFill>
                  <a:srgbClr val="BD7000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252525"/>
                </a:solidFill>
                <a:latin typeface="Segoe UI"/>
                <a:cs typeface="Segoe UI"/>
              </a:rPr>
              <a:t>Communication</a:t>
            </a:r>
            <a:r>
              <a:rPr sz="1600" spc="-7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Management</a:t>
            </a:r>
            <a:r>
              <a:rPr sz="1600" spc="-3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(</a:t>
            </a:r>
            <a:r>
              <a:rPr sz="1600" i="1" dirty="0">
                <a:solidFill>
                  <a:srgbClr val="252525"/>
                </a:solidFill>
                <a:latin typeface="Segoe UI"/>
                <a:cs typeface="Segoe UI"/>
              </a:rPr>
              <a:t>Do-</a:t>
            </a:r>
            <a:r>
              <a:rPr sz="1600" i="1" spc="-20" dirty="0">
                <a:solidFill>
                  <a:srgbClr val="252525"/>
                </a:solidFill>
                <a:latin typeface="Segoe UI"/>
                <a:cs typeface="Segoe UI"/>
              </a:rPr>
              <a:t>Act</a:t>
            </a:r>
            <a:r>
              <a:rPr sz="1600" spc="-20" dirty="0">
                <a:solidFill>
                  <a:srgbClr val="252525"/>
                </a:solidFill>
                <a:latin typeface="Segoe UI"/>
                <a:cs typeface="Segoe UI"/>
              </a:rPr>
              <a:t>)</a:t>
            </a:r>
            <a:endParaRPr sz="16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Implement</a:t>
            </a:r>
            <a:r>
              <a:rPr sz="1600" spc="-10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the</a:t>
            </a:r>
            <a:r>
              <a:rPr sz="1600" spc="-5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plan,</a:t>
            </a:r>
            <a:r>
              <a:rPr sz="1600" spc="-2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transmit</a:t>
            </a:r>
            <a:r>
              <a:rPr sz="1600" spc="-7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information,</a:t>
            </a:r>
            <a:r>
              <a:rPr sz="1600" spc="-6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interact</a:t>
            </a:r>
            <a:r>
              <a:rPr sz="1600" spc="-5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with</a:t>
            </a:r>
            <a:r>
              <a:rPr sz="1600" spc="-2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252525"/>
                </a:solidFill>
                <a:latin typeface="Segoe UI"/>
                <a:cs typeface="Segoe UI"/>
              </a:rPr>
              <a:t>Stakeholder.</a:t>
            </a:r>
            <a:endParaRPr sz="1600">
              <a:latin typeface="Segoe UI"/>
              <a:cs typeface="Segoe UI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150">
              <a:latin typeface="Segoe UI"/>
              <a:cs typeface="Segoe UI"/>
            </a:endParaRPr>
          </a:p>
          <a:p>
            <a:pPr marL="12700" marR="1231265" indent="229235">
              <a:lnSpc>
                <a:spcPct val="100000"/>
              </a:lnSpc>
              <a:buClr>
                <a:srgbClr val="252525"/>
              </a:buClr>
              <a:buAutoNum type="arabicPeriod" startAt="3"/>
              <a:tabLst>
                <a:tab pos="241935" algn="l"/>
              </a:tabLst>
            </a:pPr>
            <a:r>
              <a:rPr sz="1600" b="1" dirty="0">
                <a:solidFill>
                  <a:srgbClr val="FF0000"/>
                </a:solidFill>
                <a:latin typeface="Segoe UI"/>
                <a:cs typeface="Segoe UI"/>
              </a:rPr>
              <a:t>Monitor</a:t>
            </a:r>
            <a:r>
              <a:rPr sz="1600" b="1" spc="-6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Communication</a:t>
            </a:r>
            <a:r>
              <a:rPr sz="1600" spc="-4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252525"/>
                </a:solidFill>
                <a:latin typeface="Segoe UI"/>
                <a:cs typeface="Segoe UI"/>
              </a:rPr>
              <a:t>Management</a:t>
            </a:r>
            <a:r>
              <a:rPr sz="1600" spc="-7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252525"/>
                </a:solidFill>
                <a:latin typeface="Segoe UI"/>
                <a:cs typeface="Segoe UI"/>
              </a:rPr>
              <a:t>(</a:t>
            </a:r>
            <a:r>
              <a:rPr sz="1600" i="1" spc="-10" dirty="0">
                <a:solidFill>
                  <a:srgbClr val="252525"/>
                </a:solidFill>
                <a:latin typeface="Segoe UI"/>
                <a:cs typeface="Segoe UI"/>
              </a:rPr>
              <a:t>Check</a:t>
            </a:r>
            <a:r>
              <a:rPr sz="1600" spc="-10" dirty="0">
                <a:solidFill>
                  <a:srgbClr val="252525"/>
                </a:solidFill>
                <a:latin typeface="Segoe UI"/>
                <a:cs typeface="Segoe UI"/>
              </a:rPr>
              <a:t>)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Observe</a:t>
            </a:r>
            <a:r>
              <a:rPr sz="1600" spc="-5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-</a:t>
            </a:r>
            <a:r>
              <a:rPr sz="1600" spc="-2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Measure</a:t>
            </a:r>
            <a:r>
              <a:rPr sz="1600" spc="-2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–</a:t>
            </a:r>
            <a:r>
              <a:rPr sz="1600" spc="-1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Analysis</a:t>
            </a:r>
            <a:r>
              <a:rPr sz="1600" spc="-3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–</a:t>
            </a:r>
            <a:r>
              <a:rPr sz="1600" spc="-1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Adapt,</a:t>
            </a:r>
            <a:r>
              <a:rPr sz="1600" spc="-3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to</a:t>
            </a:r>
            <a:r>
              <a:rPr sz="1600" spc="-3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make</a:t>
            </a:r>
            <a:r>
              <a:rPr sz="1600" spc="-2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252525"/>
                </a:solidFill>
                <a:latin typeface="Segoe UI"/>
                <a:cs typeface="Segoe UI"/>
              </a:rPr>
              <a:t>better communication</a:t>
            </a:r>
            <a:r>
              <a:rPr sz="1600" spc="-80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in</a:t>
            </a:r>
            <a:r>
              <a:rPr sz="1600" spc="25" dirty="0">
                <a:solidFill>
                  <a:srgbClr val="252525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252525"/>
                </a:solidFill>
                <a:latin typeface="Segoe UI"/>
                <a:cs typeface="Segoe UI"/>
              </a:rPr>
              <a:t>the </a:t>
            </a:r>
            <a:r>
              <a:rPr sz="1600" spc="-10" dirty="0">
                <a:solidFill>
                  <a:srgbClr val="252525"/>
                </a:solidFill>
                <a:latin typeface="Segoe UI"/>
                <a:cs typeface="Segoe UI"/>
              </a:rPr>
              <a:t>project</a:t>
            </a:r>
            <a:endParaRPr sz="1600">
              <a:latin typeface="Segoe UI"/>
              <a:cs typeface="Segoe UI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87895" y="2420111"/>
            <a:ext cx="2282952" cy="2356104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3/18/2021</a:t>
            </a:r>
          </a:p>
        </p:txBody>
      </p:sp>
      <p:sp>
        <p:nvSpPr>
          <p:cNvPr id="9" name="object 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spc="-10" dirty="0"/>
              <a:t>43e-</a:t>
            </a:r>
            <a:r>
              <a:rPr dirty="0"/>
              <a:t>BM/HR/HDCV/FSOFT</a:t>
            </a:r>
            <a:r>
              <a:rPr spc="45" dirty="0"/>
              <a:t> </a:t>
            </a:r>
            <a:r>
              <a:rPr dirty="0"/>
              <a:t>V1.2 -</a:t>
            </a:r>
            <a:r>
              <a:rPr spc="-15" dirty="0"/>
              <a:t> </a:t>
            </a:r>
            <a:r>
              <a:rPr dirty="0"/>
              <a:t>©FPT</a:t>
            </a:r>
            <a:r>
              <a:rPr spc="20" dirty="0"/>
              <a:t> </a:t>
            </a:r>
            <a:r>
              <a:rPr dirty="0"/>
              <a:t>SOFTWARE –</a:t>
            </a:r>
            <a:r>
              <a:rPr spc="-20" dirty="0"/>
              <a:t> </a:t>
            </a:r>
            <a:r>
              <a:rPr spc="-10" dirty="0"/>
              <a:t>Corporate</a:t>
            </a:r>
            <a:r>
              <a:rPr spc="60" dirty="0"/>
              <a:t> </a:t>
            </a:r>
            <a:r>
              <a:rPr dirty="0"/>
              <a:t>Training</a:t>
            </a:r>
            <a:r>
              <a:rPr spc="20" dirty="0"/>
              <a:t> </a:t>
            </a:r>
            <a:r>
              <a:rPr spc="-10" dirty="0"/>
              <a:t>Center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5"/>
              </a:spcBef>
            </a:pPr>
            <a:fld id="{81D60167-4931-47E6-BA6A-407CBD079E47}" type="slidenum">
              <a:rPr spc="-25" dirty="0"/>
              <a:t>9</a:t>
            </a:fld>
            <a:endParaRPr spc="-25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2A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</TotalTime>
  <Words>843</Words>
  <Application>Microsoft Office PowerPoint</Application>
  <PresentationFormat>Widescreen</PresentationFormat>
  <Paragraphs>251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Comic Sans MS</vt:lpstr>
      <vt:lpstr>Segoe UI</vt:lpstr>
      <vt:lpstr>Segoe UI Light</vt:lpstr>
      <vt:lpstr>Office Theme</vt:lpstr>
      <vt:lpstr>PROJECT COMMUNICATION MANAGEMENT</vt:lpstr>
      <vt:lpstr>Table of content</vt:lpstr>
      <vt:lpstr>Course Objectives</vt:lpstr>
      <vt:lpstr>Communication</vt:lpstr>
      <vt:lpstr>Basic Communication model</vt:lpstr>
      <vt:lpstr>Key concepts &amp; terms</vt:lpstr>
      <vt:lpstr>Effective Communication (in projects)</vt:lpstr>
      <vt:lpstr>Questions Please feel free to discuss on Communication in project:</vt:lpstr>
      <vt:lpstr>PMBoK guide on Project Communication Management</vt:lpstr>
      <vt:lpstr>Step 0: Identify who are going to communicate with ? (stakeholder engagement plans)</vt:lpstr>
      <vt:lpstr>Step 1: Plan Communication Management</vt:lpstr>
      <vt:lpstr>PowerPoint Presentation</vt:lpstr>
      <vt:lpstr>Communication Plan: Representation</vt:lpstr>
      <vt:lpstr>Step 2: Manage Communication Management (implement the plan)</vt:lpstr>
      <vt:lpstr>Communication tools &amp; technique</vt:lpstr>
      <vt:lpstr>Step 3: Monitor Communication Management (Observe, analysis, and update the plan)</vt:lpstr>
      <vt:lpstr>Communication in Agile environment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&lt;Name of training course &gt;</dc:title>
  <dc:creator>Le Xuan Tung (LDI.TCD)</dc:creator>
  <cp:lastModifiedBy>Phong</cp:lastModifiedBy>
  <cp:revision>2</cp:revision>
  <dcterms:created xsi:type="dcterms:W3CDTF">2023-10-15T09:45:07Z</dcterms:created>
  <dcterms:modified xsi:type="dcterms:W3CDTF">2023-10-17T11:57:28Z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2021-03-18T00:00:00Z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2023-10-15T00:00:00Z</vt:filetime>
  </property>
  <property fmtid="{D5CDD505-2E9C-101B-9397-08002B2CF9AE}" pid="5" name="Producer">
    <vt:lpwstr>Microsoft® PowerPoint® 2016</vt:lpwstr>
  </property>
</Properties>
</file>